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8" r:id="rId3"/>
    <p:sldId id="264" r:id="rId4"/>
    <p:sldId id="261" r:id="rId5"/>
    <p:sldId id="266" r:id="rId6"/>
    <p:sldId id="271" r:id="rId7"/>
    <p:sldId id="267" r:id="rId8"/>
    <p:sldId id="269" r:id="rId9"/>
    <p:sldId id="260" r:id="rId10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04" autoAdjust="0"/>
  </p:normalViewPr>
  <p:slideViewPr>
    <p:cSldViewPr snapToGrid="0">
      <p:cViewPr varScale="1">
        <p:scale>
          <a:sx n="74" d="100"/>
          <a:sy n="74" d="100"/>
        </p:scale>
        <p:origin x="3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>
            <a:extLst>
              <a:ext uri="{FF2B5EF4-FFF2-40B4-BE49-F238E27FC236}">
                <a16:creationId xmlns:a16="http://schemas.microsoft.com/office/drawing/2014/main" id="{92B33A3D-CFE7-4363-BBFD-5F69F9DBBF9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A08FA390-45B9-4205-9CAA-0B71815C07D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E7EEEFE0-54C5-4341-A42E-744ED3E817A3}" type="datetime1">
              <a:rPr lang="pt-PT"/>
              <a:pPr lvl="0"/>
              <a:t>02/02/2022</a:t>
            </a:fld>
            <a:endParaRPr lang="pt-PT"/>
          </a:p>
        </p:txBody>
      </p:sp>
      <p:sp>
        <p:nvSpPr>
          <p:cNvPr id="4" name="Marcador de Posição da Imagem do Diapositivo 3">
            <a:extLst>
              <a:ext uri="{FF2B5EF4-FFF2-40B4-BE49-F238E27FC236}">
                <a16:creationId xmlns:a16="http://schemas.microsoft.com/office/drawing/2014/main" id="{0F2BB56F-8C8F-4E6B-A7CC-6A5BE3734E6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Marcador de Posição de Notas 4">
            <a:extLst>
              <a:ext uri="{FF2B5EF4-FFF2-40B4-BE49-F238E27FC236}">
                <a16:creationId xmlns:a16="http://schemas.microsoft.com/office/drawing/2014/main" id="{A0F6B6BE-882C-41AA-8642-BFF5B3C2C94D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AB5C6FC-6FB2-48FD-9F76-F36E1FD770B7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5B0ABD1B-428A-44D3-8E7B-5235C61F09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pt-PT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3CFB768F-9505-4E26-975B-D4A704C96079}" type="slidenum"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1969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pt-PT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954AB669-F3C2-419E-B9AB-C2E49C472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81604518-9451-416C-AE35-D135AB895E0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PT" sz="1400" dirty="0">
                <a:latin typeface="Grandview" pitchFamily="34"/>
              </a:rPr>
              <a:t>Boa tarde a todos, sou o Lodney Santos, e vou apresentar o meu TFC sobre uma aplicação móvel para requisição de livros em uma biblioteca escolar</a:t>
            </a:r>
          </a:p>
          <a:p>
            <a:pPr lvl="0"/>
            <a:endParaRPr lang="pt-PT" sz="1400" dirty="0">
              <a:latin typeface="Grandview" pitchFamily="3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CB40301-CCB4-48BA-B4EE-7F9A455E31A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59CA612-E95E-4A50-94AA-6382E5A6276F}" type="slidenum">
              <a:t>1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B2CA9864-BDD7-448D-9CB3-27494CE34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63508B58-6F35-4A96-BA21-1F3C8BE4A8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PT" sz="1800" dirty="0">
                <a:latin typeface="Calibri" pitchFamily="34"/>
              </a:rPr>
              <a:t>O projeto está associado a uma entidade externa, a Escola Secundária de Camarate…</a:t>
            </a:r>
          </a:p>
          <a:p>
            <a:pPr lvl="0"/>
            <a:endParaRPr lang="pt-PT" sz="1800" dirty="0">
              <a:latin typeface="Calibri" pitchFamily="34"/>
            </a:endParaRPr>
          </a:p>
          <a:p>
            <a:pPr lvl="0"/>
            <a:r>
              <a:rPr lang="pt-PT" sz="1800" dirty="0">
                <a:latin typeface="Calibri" pitchFamily="34"/>
              </a:rPr>
              <a:t>Tive a iniciativa de ir falar diretamente com a escola e propor a minha ideia em terem uma aplicação móvel direcionada aos alunos, professores ou funcionários para requisição de livros na biblioteca da escola.</a:t>
            </a:r>
          </a:p>
          <a:p>
            <a:pPr lvl="0"/>
            <a:endParaRPr lang="pt-PT" sz="1800" dirty="0">
              <a:latin typeface="Calibri" pitchFamily="34"/>
            </a:endParaRPr>
          </a:p>
          <a:p>
            <a:pPr lvl="0"/>
            <a:r>
              <a:rPr lang="pt-PT" sz="1800" dirty="0">
                <a:latin typeface="Calibri" pitchFamily="34"/>
              </a:rPr>
              <a:t>Em que o aluno faz a pesquisa de um livro, se quer requisitar o livro, requisita na aplicação e o livro fica requisitado e depois tem ir a biblioteca pedir o livro fisicamente</a:t>
            </a:r>
          </a:p>
          <a:p>
            <a:pPr lvl="0"/>
            <a:endParaRPr lang="pt-PT" sz="1800" dirty="0">
              <a:latin typeface="Calibri" pitchFamily="34"/>
            </a:endParaRPr>
          </a:p>
          <a:p>
            <a:pPr lvl="0"/>
            <a:endParaRPr lang="pt-PT" sz="1800" dirty="0">
              <a:latin typeface="Calibri" pitchFamily="34"/>
            </a:endParaRP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657674C-54EB-4A15-B79C-6A79B81BB6F0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748A8B62-1E49-43F8-BFC8-1318D62F7FC0}" type="slidenum">
              <a:t>2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86A60FE0-27C2-4C11-A30B-1DCE3310AD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0B403AEB-3D26-444F-A5E8-48E2961F64B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PT" dirty="0"/>
              <a:t>Mas atualmente, a biblioteca, não tem um sistema de gestão de informação para listar e controlarem melhor as informações dos livros e a requisição dos mesmos</a:t>
            </a:r>
          </a:p>
          <a:p>
            <a:pPr lvl="0"/>
            <a:endParaRPr lang="pt-PT" dirty="0"/>
          </a:p>
          <a:p>
            <a:pPr lvl="0"/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 toda a configuração, é feita manualmente e as requisições são geridas em papel, o que normalmente é complicado de gerir e pouco eficiente, o que é contraprodutivo para a própria biblioteca.</a:t>
            </a:r>
            <a:endParaRPr lang="pt-PT" dirty="0"/>
          </a:p>
          <a:p>
            <a:pPr lvl="0"/>
            <a:endParaRPr lang="pt-PT" dirty="0"/>
          </a:p>
          <a:p>
            <a:pPr lvl="0"/>
            <a:r>
              <a:rPr lang="pt-PT" dirty="0"/>
              <a:t>E proponho resolver</a:t>
            </a:r>
            <a:r>
              <a:rPr lang="pt-PT" b="1" dirty="0"/>
              <a:t> o problema </a:t>
            </a:r>
            <a:r>
              <a:rPr lang="pt-PT" dirty="0"/>
              <a:t>é:</a:t>
            </a:r>
          </a:p>
          <a:p>
            <a:pPr lvl="0"/>
            <a:endParaRPr lang="pt-PT" dirty="0"/>
          </a:p>
          <a:p>
            <a:pPr marL="628650" lvl="1" indent="-171450">
              <a:buSzPct val="100000"/>
              <a:buChar char="-"/>
            </a:pPr>
            <a:r>
              <a:rPr lang="pt-PT" dirty="0"/>
              <a:t>De forma que </a:t>
            </a:r>
            <a:r>
              <a:rPr lang="pt-PT" sz="1800" dirty="0">
                <a:latin typeface="Calibri" pitchFamily="34"/>
              </a:rPr>
              <a:t>a solução garanta </a:t>
            </a:r>
            <a:r>
              <a:rPr lang="pt-PT" sz="1800" b="1" dirty="0">
                <a:latin typeface="Calibri" pitchFamily="34"/>
              </a:rPr>
              <a:t>integridade das informações, </a:t>
            </a:r>
            <a:r>
              <a:rPr lang="pt-PT" sz="1800" dirty="0">
                <a:latin typeface="Calibri" pitchFamily="34"/>
              </a:rPr>
              <a:t>para </a:t>
            </a:r>
            <a:r>
              <a:rPr lang="pt-PT" dirty="0">
                <a:solidFill>
                  <a:srgbClr val="666666"/>
                </a:solidFill>
                <a:latin typeface="Roboto" pitchFamily="2"/>
              </a:rPr>
              <a:t>que nenhuma interferência externa comprometa ou danifique os dados</a:t>
            </a:r>
          </a:p>
          <a:p>
            <a:pPr marL="628650" lvl="1" indent="-171450">
              <a:buSzPct val="100000"/>
              <a:buChar char="-"/>
            </a:pPr>
            <a:r>
              <a:rPr lang="pt-PT" b="1" dirty="0">
                <a:solidFill>
                  <a:srgbClr val="666666"/>
                </a:solidFill>
                <a:latin typeface="Roboto" pitchFamily="2"/>
              </a:rPr>
              <a:t>Aumentar a produtividade</a:t>
            </a:r>
          </a:p>
          <a:p>
            <a:pPr marL="628650" lvl="1" indent="-171450">
              <a:buSzPct val="100000"/>
              <a:buChar char="-"/>
            </a:pPr>
            <a:r>
              <a:rPr lang="pt-PT" dirty="0">
                <a:solidFill>
                  <a:srgbClr val="666666"/>
                </a:solidFill>
                <a:latin typeface="Roboto" pitchFamily="2"/>
              </a:rPr>
              <a:t>E</a:t>
            </a:r>
            <a:r>
              <a:rPr lang="pt-PT" b="1" dirty="0">
                <a:solidFill>
                  <a:srgbClr val="666666"/>
                </a:solidFill>
                <a:latin typeface="Roboto" pitchFamily="2"/>
              </a:rPr>
              <a:t> otimizar tempo da administração na gestão da biblioteca</a:t>
            </a:r>
            <a:endParaRPr lang="pt-PT" b="1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BEBCDC-1CEA-4521-947B-0D537034015E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0C3A85F-1F9C-4F4A-B416-90E4DE01D129}" type="slidenum">
              <a:t>3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E0A4C0D-9D44-4B57-B1DE-76F8FFA30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D9C94ED6-C523-43F2-B537-5C5442485D4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1º Tópico </a:t>
            </a:r>
            <a:r>
              <a:rPr lang="pt-PT" dirty="0"/>
              <a:t>- Aplicação móvel será direcionada para uma plataforma android, em que …</a:t>
            </a:r>
          </a:p>
          <a:p>
            <a:pPr lvl="0"/>
            <a:endParaRPr lang="pt-PT" dirty="0"/>
          </a:p>
          <a:p>
            <a:pPr lvl="0"/>
            <a:r>
              <a:rPr lang="pt-PT" b="1" dirty="0"/>
              <a:t>2º Tópico </a:t>
            </a:r>
            <a:r>
              <a:rPr lang="pt-PT" dirty="0"/>
              <a:t>- … o foco do desenvolvimento é para gestão dos empréstimos dos livros …</a:t>
            </a:r>
          </a:p>
          <a:p>
            <a:pPr lvl="0"/>
            <a:endParaRPr lang="pt-PT" dirty="0"/>
          </a:p>
          <a:p>
            <a:pPr lvl="0"/>
            <a:r>
              <a:rPr lang="pt-PT" b="1" dirty="0"/>
              <a:t>3º Tópico – </a:t>
            </a:r>
            <a:r>
              <a:rPr lang="pt-PT" b="0" dirty="0"/>
              <a:t>... </a:t>
            </a:r>
            <a:r>
              <a:rPr lang="pt-PT" dirty="0"/>
              <a:t>Com alertas de datas limites </a:t>
            </a:r>
            <a:r>
              <a:rPr lang="pt-PT" dirty="0">
                <a:latin typeface="Calibri" pitchFamily="34"/>
                <a:cs typeface="Calibri" pitchFamily="34"/>
              </a:rPr>
              <a:t>para a devolução do livro</a:t>
            </a:r>
          </a:p>
          <a:p>
            <a:pPr lvl="0"/>
            <a:endParaRPr lang="pt-PT" dirty="0">
              <a:latin typeface="Calibri" pitchFamily="34"/>
              <a:cs typeface="Calibri" pitchFamily="34"/>
            </a:endParaRPr>
          </a:p>
          <a:p>
            <a:pPr lvl="0"/>
            <a:r>
              <a:rPr lang="pt-PT" b="1" dirty="0"/>
              <a:t>4º Tópico - </a:t>
            </a:r>
            <a:r>
              <a:rPr lang="pt-PT" b="0" dirty="0"/>
              <a:t>…</a:t>
            </a:r>
            <a:r>
              <a:rPr lang="pt-PT" b="1" dirty="0"/>
              <a:t> </a:t>
            </a:r>
            <a:r>
              <a:rPr lang="pt-PT" dirty="0"/>
              <a:t>Auxiliar com uma procura mais simplificada para </a:t>
            </a:r>
            <a:r>
              <a:rPr lang="pt-PT" dirty="0">
                <a:latin typeface="Calibri" pitchFamily="34"/>
                <a:cs typeface="Calibri" pitchFamily="34"/>
              </a:rPr>
              <a:t>encontrar livros sem complicações</a:t>
            </a:r>
          </a:p>
          <a:p>
            <a:pPr lvl="0"/>
            <a:endParaRPr lang="pt-PT" dirty="0">
              <a:latin typeface="Calibri" pitchFamily="34"/>
              <a:cs typeface="Calibri" pitchFamily="34"/>
            </a:endParaRPr>
          </a:p>
          <a:p>
            <a:pPr lvl="0"/>
            <a:r>
              <a:rPr lang="pt-PT" b="1" dirty="0"/>
              <a:t>5º Tópico – </a:t>
            </a:r>
            <a:r>
              <a:rPr lang="pt-PT" dirty="0"/>
              <a:t>De forma a </a:t>
            </a:r>
            <a:r>
              <a:rPr lang="pt-PT" dirty="0">
                <a:latin typeface="Calibri" pitchFamily="34"/>
                <a:cs typeface="Calibri" pitchFamily="34"/>
              </a:rPr>
              <a:t>facilitar na eficiência e praticidade de quem gere a requisição de livros na biblioteca escolar</a:t>
            </a:r>
          </a:p>
          <a:p>
            <a:pPr lvl="0"/>
            <a:endParaRPr lang="pt-PT" dirty="0">
              <a:latin typeface="Calibri" pitchFamily="34"/>
              <a:cs typeface="Calibri" pitchFamily="34"/>
            </a:endParaRPr>
          </a:p>
          <a:p>
            <a:pPr lvl="0"/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17F5813-A798-4603-9738-A9615BDDD44B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6DCFA01-8047-4E8B-8E42-3F512234A501}" type="slidenum">
              <a:t>4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baseline="0" dirty="0">
                <a:solidFill>
                  <a:srgbClr val="000000"/>
                </a:solidFill>
              </a:rPr>
              <a:t>Esta é a representação em protótipo </a:t>
            </a:r>
            <a:r>
              <a:rPr lang="pt-PT" sz="2800" b="0" i="0" dirty="0">
                <a:solidFill>
                  <a:srgbClr val="000000"/>
                </a:solidFill>
                <a:effectLst/>
                <a:latin typeface="open_sansregular"/>
              </a:rPr>
              <a:t>em axure para visualizar mais ou menos como a ideia para a interface iria ficar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CFB768F-9505-4E26-975B-D4A704C96079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48368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 aplicação vai ser desenvolvida em flutter, que é uma framework que permite criar aplicações móveis para android, iOS e web, e que vai funcionar como o frontend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latin typeface="Calibri" pitchFamily="34"/>
              <a:cs typeface="Calibri" pitchFamily="3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latin typeface="Calibri" pitchFamily="34"/>
                <a:cs typeface="Calibri" pitchFamily="34"/>
              </a:rPr>
              <a:t>Aqui o utilizador tem no seu telemóvel a aplicação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>
              <a:latin typeface="Calibri" pitchFamily="34"/>
              <a:cs typeface="Calibri" pitchFamily="3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Que fará a comunicação através da internet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com um servidor, que nesse caso considerei o </a:t>
            </a:r>
            <a:r>
              <a:rPr lang="pt-PT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firebase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que é um serviço da google e que vai funcionar como um </a:t>
            </a:r>
            <a:r>
              <a:rPr lang="pt-PT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backend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latin typeface="Calibri" pitchFamily="34"/>
                <a:cs typeface="Calibri" pitchFamily="34"/>
              </a:rPr>
              <a:t>Para a segurança na autenticação com o firebase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latin typeface="Calibri" pitchFamily="34"/>
                <a:cs typeface="Calibri" pitchFamily="34"/>
              </a:rPr>
              <a:t>Para guardar os dados na base de dados e o que for necessário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pt-PT" dirty="0">
              <a:latin typeface="Calibri" pitchFamily="34"/>
              <a:cs typeface="Calibri" pitchFamily="34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PT" dirty="0">
                <a:latin typeface="Calibri" pitchFamily="34"/>
                <a:cs typeface="Calibri" pitchFamily="34"/>
              </a:rPr>
              <a:t>É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uma solução genericamente cliente-servidor, onde o cliente será a aplicação móvel e o servidor será toda a envolvência do </a:t>
            </a:r>
            <a:r>
              <a:rPr lang="pt-PT" sz="1800" b="0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firebase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  <a:endParaRPr lang="pt-PT" dirty="0">
              <a:latin typeface="Calibri" pitchFamily="34"/>
              <a:cs typeface="Calibri" pitchFamily="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>
              <a:latin typeface="Calibri" pitchFamily="34"/>
              <a:cs typeface="Calibri" pitchFamily="3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CFB768F-9505-4E26-975B-D4A704C96079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17747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531092FF-7A1D-4F64-837F-B11E707F43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CD67F8A-B085-4DFC-85FC-044D1BA7F51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pt-PT" dirty="0"/>
              <a:t>Já comecei a fazer a implementação em flutter, e estas são as representações do emulador do android,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com os dados ainda simulados, para percebermos como a aplicação vai funcionar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B3353F7-6A89-44E9-8FC5-8019B9025849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FED189B8-23C6-4B5C-A812-9C8DFEB1612E}" type="slidenum">
              <a:t>7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Com o que já existe no mercado procurei e encontrei estas 3 aplicações:</a:t>
            </a:r>
            <a:endParaRPr lang="pt-PT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pt-PT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171450" indent="-171450">
              <a:buFontTx/>
              <a:buChar char="-"/>
            </a:pPr>
            <a:r>
              <a:rPr lang="pt-P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O </a:t>
            </a:r>
            <a:r>
              <a:rPr lang="pt-PT" sz="1200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cloudLibrary</a:t>
            </a:r>
            <a:r>
              <a:rPr lang="pt-PT" sz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permite ao utilizador fazer pedidos de artigos físicos emprestados para poderem ler eletronicamente e puder desfrutar de livros eletrónicos e audiolivros</a:t>
            </a:r>
          </a:p>
          <a:p>
            <a:pPr marL="171450" indent="-171450">
              <a:buFontTx/>
              <a:buChar char="-"/>
            </a:pPr>
            <a:endParaRPr lang="pt-PT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-  O segundo é muito semelhante, permite audiolivros e livros eletrónicos só que dá para colocar em espera os livros para possível requisição  </a:t>
            </a:r>
            <a:endParaRPr lang="pt-PT" sz="12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endParaRPr lang="pt-PT" sz="12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0" indent="0">
              <a:buFontTx/>
              <a:buNone/>
            </a:pPr>
            <a:r>
              <a:rPr lang="pt-PT" sz="1200" b="0" i="0" u="none" strike="noStrike" baseline="0" dirty="0">
                <a:solidFill>
                  <a:srgbClr val="000000"/>
                </a:solidFill>
              </a:rPr>
              <a:t>-  BorrowBox, </a:t>
            </a:r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permite descarregar Audiolivros, e emprestar digitalmente livros eletrónicos e Audiolivros por períodos limitados. </a:t>
            </a:r>
          </a:p>
          <a:p>
            <a:pPr marL="171450" indent="-171450">
              <a:buFontTx/>
              <a:buChar char="-"/>
            </a:pPr>
            <a:endParaRPr lang="pt-PT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PT" sz="1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Em comparação com a solução que propus, o mesmo objetivo poderia ser conseguido, a diferença é que propus ao cliente a requisição em adquirir os livros presencialmente com a biblioteca da instituição, pois o foco é o empréstimo físico.</a:t>
            </a:r>
            <a:endParaRPr lang="pt-PT" dirty="0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3CFB768F-9505-4E26-975B-D4A704C96079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834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>
            <a:extLst>
              <a:ext uri="{FF2B5EF4-FFF2-40B4-BE49-F238E27FC236}">
                <a16:creationId xmlns:a16="http://schemas.microsoft.com/office/drawing/2014/main" id="{C5779A7C-2FF3-4F32-8047-D4823172CD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Posição de Notas 2">
            <a:extLst>
              <a:ext uri="{FF2B5EF4-FFF2-40B4-BE49-F238E27FC236}">
                <a16:creationId xmlns:a16="http://schemas.microsoft.com/office/drawing/2014/main" id="{17D2912D-A6CA-48A7-97F1-71F0A0EC98D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marL="628650" lvl="1" indent="-171450">
              <a:buSzPct val="100000"/>
              <a:buChar char="-"/>
            </a:pPr>
            <a:endParaRPr lang="pt-PT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ACF952-293C-4B82-A57D-7C7EC5C4A95A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E4BFC63-BAF6-40B7-8E0E-60DE299A4E50}" type="slidenum">
              <a:t>9</a:t>
            </a:fld>
            <a:endParaRPr lang="pt-PT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5C9DB462-7824-406B-A58B-34F9B88F55C3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7">
              <a:extLst>
                <a:ext uri="{FF2B5EF4-FFF2-40B4-BE49-F238E27FC236}">
                  <a16:creationId xmlns:a16="http://schemas.microsoft.com/office/drawing/2014/main" id="{7CE7CD6C-CC25-4D2A-877C-904F25890C54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8">
              <a:extLst>
                <a:ext uri="{FF2B5EF4-FFF2-40B4-BE49-F238E27FC236}">
                  <a16:creationId xmlns:a16="http://schemas.microsoft.com/office/drawing/2014/main" id="{AAD72F12-B17A-49A7-A136-44082A7A35EC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9">
              <a:extLst>
                <a:ext uri="{FF2B5EF4-FFF2-40B4-BE49-F238E27FC236}">
                  <a16:creationId xmlns:a16="http://schemas.microsoft.com/office/drawing/2014/main" id="{1B3841AC-577A-4D27-B395-7EC6FE169B6D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AC2DA6E7-9EB3-4592-8694-7555F8C282F8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298C07E9-BBC7-4049-8111-FDF46117D813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F5B2AEDC-3C51-4FEF-80CD-8D7F0ABC3B8A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E6575CC8-2488-4106-9FCF-D528AE21A3E1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78AE650A-E79B-4847-A455-495F10F8B1B0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7BE9B875-A71C-40D7-BB85-CDEAA566A349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F1988319-5761-4E99-B294-CEEAD8629A00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7">
              <a:extLst>
                <a:ext uri="{FF2B5EF4-FFF2-40B4-BE49-F238E27FC236}">
                  <a16:creationId xmlns:a16="http://schemas.microsoft.com/office/drawing/2014/main" id="{B821D6F1-3652-4BF8-B237-0FF96DA670C9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2DE22A97-6DD2-4F61-A00C-BBF6676ED240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211F827E-7B1C-4BE4-BF66-5FD50F7AB711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20">
              <a:extLst>
                <a:ext uri="{FF2B5EF4-FFF2-40B4-BE49-F238E27FC236}">
                  <a16:creationId xmlns:a16="http://schemas.microsoft.com/office/drawing/2014/main" id="{50549D7B-1083-4447-A283-735CF7C5613A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0892882C-CAA7-41BF-9817-F0FA92F90ED2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6B583F18-488F-4DFB-A92A-EBF852DEF16A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3">
              <a:extLst>
                <a:ext uri="{FF2B5EF4-FFF2-40B4-BE49-F238E27FC236}">
                  <a16:creationId xmlns:a16="http://schemas.microsoft.com/office/drawing/2014/main" id="{334385C4-9B99-4E49-959E-7D584D13E8C7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C940D9FB-40FE-4A41-994F-E538BE9BB26A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5">
              <a:extLst>
                <a:ext uri="{FF2B5EF4-FFF2-40B4-BE49-F238E27FC236}">
                  <a16:creationId xmlns:a16="http://schemas.microsoft.com/office/drawing/2014/main" id="{79851C04-BC26-4433-8554-EFFA2BA362A6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6">
              <a:extLst>
                <a:ext uri="{FF2B5EF4-FFF2-40B4-BE49-F238E27FC236}">
                  <a16:creationId xmlns:a16="http://schemas.microsoft.com/office/drawing/2014/main" id="{407E0661-D902-46FB-9CB3-0FF8FFC7F8AC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7">
              <a:extLst>
                <a:ext uri="{FF2B5EF4-FFF2-40B4-BE49-F238E27FC236}">
                  <a16:creationId xmlns:a16="http://schemas.microsoft.com/office/drawing/2014/main" id="{E8DE1E0E-F2E6-4EB3-BF8E-3534C14FF27A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8">
              <a:extLst>
                <a:ext uri="{FF2B5EF4-FFF2-40B4-BE49-F238E27FC236}">
                  <a16:creationId xmlns:a16="http://schemas.microsoft.com/office/drawing/2014/main" id="{7493644E-4569-4817-B0E5-407D2F84E116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29">
              <a:extLst>
                <a:ext uri="{FF2B5EF4-FFF2-40B4-BE49-F238E27FC236}">
                  <a16:creationId xmlns:a16="http://schemas.microsoft.com/office/drawing/2014/main" id="{E86E3116-4237-4FB2-B6FA-D8AF9225BC13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0">
              <a:extLst>
                <a:ext uri="{FF2B5EF4-FFF2-40B4-BE49-F238E27FC236}">
                  <a16:creationId xmlns:a16="http://schemas.microsoft.com/office/drawing/2014/main" id="{F89972B7-186F-48EE-BBCB-ECE0DDF3E805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1">
              <a:extLst>
                <a:ext uri="{FF2B5EF4-FFF2-40B4-BE49-F238E27FC236}">
                  <a16:creationId xmlns:a16="http://schemas.microsoft.com/office/drawing/2014/main" id="{902F82D3-C3A9-489C-B4D7-BB08DA2BA0B2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F131A748-6212-4A1D-A762-7D9894EDD82B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1DA67909-AF1A-45CF-83A1-8219CE341EC0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CE3D00E5-5840-48F7-8EA3-7CEA57A8C8BD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FB368F4E-030B-4895-B07F-A40FDDDCF1A1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9019239B-A115-40D0-8985-8985AFA8DD22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7">
              <a:extLst>
                <a:ext uri="{FF2B5EF4-FFF2-40B4-BE49-F238E27FC236}">
                  <a16:creationId xmlns:a16="http://schemas.microsoft.com/office/drawing/2014/main" id="{660CDAF4-0055-48BC-B9DA-F31E0AEDC89A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FFBB5957-6127-4DC8-B9FF-2EF02A0D609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91076" y="722906"/>
            <a:ext cx="10495903" cy="2460769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Subtitle 2">
            <a:extLst>
              <a:ext uri="{FF2B5EF4-FFF2-40B4-BE49-F238E27FC236}">
                <a16:creationId xmlns:a16="http://schemas.microsoft.com/office/drawing/2014/main" id="{2D1E6C97-16B5-4D5F-8794-F23D6F50FAF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1076" y="3429000"/>
            <a:ext cx="10495903" cy="2306638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sp>
        <p:nvSpPr>
          <p:cNvPr id="36" name="Right Triangle 38">
            <a:extLst>
              <a:ext uri="{FF2B5EF4-FFF2-40B4-BE49-F238E27FC236}">
                <a16:creationId xmlns:a16="http://schemas.microsoft.com/office/drawing/2014/main" id="{89A1BE53-F5F2-41AF-AB77-8FB9454757B2}"/>
              </a:ext>
            </a:extLst>
          </p:cNvPr>
          <p:cNvSpPr/>
          <p:nvPr/>
        </p:nvSpPr>
        <p:spPr>
          <a:xfrm rot="13499997">
            <a:off x="-281091" y="2607848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060A20CA-87E4-43EC-9BDA-F804FF69AA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A9E485-06D4-46AF-AF85-3B97FBB95601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968B6CBE-6C46-43C5-8773-AF8BB6779AA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22ECCF05-6322-40C6-833E-F22C69B458E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91C529-C241-4289-A1B3-9CB55AFBDC7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5593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BA86-547D-47E9-AC84-645E48FAE6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96F24-FEA4-4AEF-A118-23EFF53A702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E9A1-2306-4BBD-A5C3-5AEE7F2148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6C012E-DDA7-4030-AD82-52D53E3F1621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8E59C-AD76-4F0B-8CE5-DC34151426A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044DC8-A92B-46DA-B6C8-0558496E137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7F7233-0EB3-4B7B-9075-F5C9A40B85D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4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1C95B5C1-5169-4BCE-86BE-1338BD9EB06F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7">
              <a:extLst>
                <a:ext uri="{FF2B5EF4-FFF2-40B4-BE49-F238E27FC236}">
                  <a16:creationId xmlns:a16="http://schemas.microsoft.com/office/drawing/2014/main" id="{0978B7CF-AA2D-4876-9F27-F84DF97237F9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8">
              <a:extLst>
                <a:ext uri="{FF2B5EF4-FFF2-40B4-BE49-F238E27FC236}">
                  <a16:creationId xmlns:a16="http://schemas.microsoft.com/office/drawing/2014/main" id="{0DCBC9E9-4596-4652-AC02-78F352B78933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9">
              <a:extLst>
                <a:ext uri="{FF2B5EF4-FFF2-40B4-BE49-F238E27FC236}">
                  <a16:creationId xmlns:a16="http://schemas.microsoft.com/office/drawing/2014/main" id="{E437B273-59A8-44CE-8480-B0AB2F64569C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723D8568-CC0C-4D19-A119-9AF380F88038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E6484517-E312-454B-9D15-D89B487C08EB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1BEC76C0-F11B-4745-8937-7AE43C4D119C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3F549C71-662F-497F-9B4C-CC49A8A270D0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22D6DC23-97DE-4D15-8ED1-6AC3466E1539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1E12807D-93AA-4C60-8311-1CF9B25B42D0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E025EAC3-D1F4-4135-9AA4-7805DBB85F04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7">
              <a:extLst>
                <a:ext uri="{FF2B5EF4-FFF2-40B4-BE49-F238E27FC236}">
                  <a16:creationId xmlns:a16="http://schemas.microsoft.com/office/drawing/2014/main" id="{FF6212CE-29DE-4B5F-B5CC-8D92A082D352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9030A934-FE12-4AC6-ABB2-F0010054D5AA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C76C8D04-940C-44C8-BCB9-4F3A697D2B5F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20">
              <a:extLst>
                <a:ext uri="{FF2B5EF4-FFF2-40B4-BE49-F238E27FC236}">
                  <a16:creationId xmlns:a16="http://schemas.microsoft.com/office/drawing/2014/main" id="{923ECB24-C63A-4C55-817D-561E49F17268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B75713BC-ADD2-4C65-BC48-169FB1FB0271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3275260F-4CF6-47CA-A567-FDD08E4AA39F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3">
              <a:extLst>
                <a:ext uri="{FF2B5EF4-FFF2-40B4-BE49-F238E27FC236}">
                  <a16:creationId xmlns:a16="http://schemas.microsoft.com/office/drawing/2014/main" id="{FF0E2750-54B4-4782-B2D7-40637C851BC0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45516D98-50AC-47DF-9AA9-423D5AB67956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5">
              <a:extLst>
                <a:ext uri="{FF2B5EF4-FFF2-40B4-BE49-F238E27FC236}">
                  <a16:creationId xmlns:a16="http://schemas.microsoft.com/office/drawing/2014/main" id="{00767E2E-4171-45C2-921F-8380F4590DFF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6">
              <a:extLst>
                <a:ext uri="{FF2B5EF4-FFF2-40B4-BE49-F238E27FC236}">
                  <a16:creationId xmlns:a16="http://schemas.microsoft.com/office/drawing/2014/main" id="{BDB56613-EB89-4D4D-A27A-6F6563A81CBB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7">
              <a:extLst>
                <a:ext uri="{FF2B5EF4-FFF2-40B4-BE49-F238E27FC236}">
                  <a16:creationId xmlns:a16="http://schemas.microsoft.com/office/drawing/2014/main" id="{E62FB3D0-B398-458B-B243-72EC82A50C88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8">
              <a:extLst>
                <a:ext uri="{FF2B5EF4-FFF2-40B4-BE49-F238E27FC236}">
                  <a16:creationId xmlns:a16="http://schemas.microsoft.com/office/drawing/2014/main" id="{5DDB72FD-98AA-4A6A-80D9-82A3AD14A31C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29">
              <a:extLst>
                <a:ext uri="{FF2B5EF4-FFF2-40B4-BE49-F238E27FC236}">
                  <a16:creationId xmlns:a16="http://schemas.microsoft.com/office/drawing/2014/main" id="{117BDEBE-F0A0-40DB-B2F1-4FEBE172E6C9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0">
              <a:extLst>
                <a:ext uri="{FF2B5EF4-FFF2-40B4-BE49-F238E27FC236}">
                  <a16:creationId xmlns:a16="http://schemas.microsoft.com/office/drawing/2014/main" id="{AA03DE3D-AE50-4E66-BFAD-4C161E4F9813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1">
              <a:extLst>
                <a:ext uri="{FF2B5EF4-FFF2-40B4-BE49-F238E27FC236}">
                  <a16:creationId xmlns:a16="http://schemas.microsoft.com/office/drawing/2014/main" id="{A5427641-E7E5-488B-8ABA-2043C899DD12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9A2C6FA1-0F1C-412F-8F68-C5A50C3B359F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55925EEB-69FE-43F9-AACC-E8327420290E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334F291C-848B-4713-B761-6AD986BDC557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D097874D-3B34-4E86-B6B5-7E6162B6988E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758BC733-087E-46F0-B472-09F14193DA94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7">
              <a:extLst>
                <a:ext uri="{FF2B5EF4-FFF2-40B4-BE49-F238E27FC236}">
                  <a16:creationId xmlns:a16="http://schemas.microsoft.com/office/drawing/2014/main" id="{F7FBDCA0-D65F-48B4-9DBC-878F25B78905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Right Triangle 38">
            <a:extLst>
              <a:ext uri="{FF2B5EF4-FFF2-40B4-BE49-F238E27FC236}">
                <a16:creationId xmlns:a16="http://schemas.microsoft.com/office/drawing/2014/main" id="{22CF848D-3EDB-43C1-B53C-4EB431AF2B4A}"/>
              </a:ext>
            </a:extLst>
          </p:cNvPr>
          <p:cNvSpPr/>
          <p:nvPr/>
        </p:nvSpPr>
        <p:spPr>
          <a:xfrm rot="18900010">
            <a:off x="7770454" y="-287372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5" name="Vertical Title 1">
            <a:extLst>
              <a:ext uri="{FF2B5EF4-FFF2-40B4-BE49-F238E27FC236}">
                <a16:creationId xmlns:a16="http://schemas.microsoft.com/office/drawing/2014/main" id="{6C7C0E33-2B5D-4D96-83B6-EDB6882B9FFE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7707770" y="715618"/>
            <a:ext cx="3295872" cy="5026593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6" name="Vertical Text Placeholder 2">
            <a:extLst>
              <a:ext uri="{FF2B5EF4-FFF2-40B4-BE49-F238E27FC236}">
                <a16:creationId xmlns:a16="http://schemas.microsoft.com/office/drawing/2014/main" id="{BB7FC939-AC14-4F65-A164-9DD0857B986E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683587" y="715618"/>
            <a:ext cx="6770446" cy="502659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1FF102A5-1156-46D6-9A93-BBBB6180CB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7D2EC6-B68F-45FE-AD6D-7285B9312FFA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774A40FB-8BDF-414A-AC20-B608208DBB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7E5AE37E-B42F-480D-B84A-B9171C44358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2B8802-507A-4405-9CAF-2C2D4EAC449E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5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CA54E-FCAA-459F-90B3-F029B682C5F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8711E7-D024-474A-A374-9673C6E8AA8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14229-8945-4121-98F7-08E418F4E3F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C01CF7-4125-497F-A981-BC5616B5B50D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847917-94CA-4854-BBB3-BF09D9DB8D0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B12FC-846F-40CD-AD72-04CDD8090A6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02973E-7BED-461C-AEA3-66B48046DD60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9025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6">
            <a:extLst>
              <a:ext uri="{FF2B5EF4-FFF2-40B4-BE49-F238E27FC236}">
                <a16:creationId xmlns:a16="http://schemas.microsoft.com/office/drawing/2014/main" id="{363A5D27-9074-4E44-B741-066378D52B18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7">
              <a:extLst>
                <a:ext uri="{FF2B5EF4-FFF2-40B4-BE49-F238E27FC236}">
                  <a16:creationId xmlns:a16="http://schemas.microsoft.com/office/drawing/2014/main" id="{D8A340BD-8BB6-4046-83AE-B92F3B415024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8">
              <a:extLst>
                <a:ext uri="{FF2B5EF4-FFF2-40B4-BE49-F238E27FC236}">
                  <a16:creationId xmlns:a16="http://schemas.microsoft.com/office/drawing/2014/main" id="{6C1F9F09-CCEB-441E-90E3-7B23992DD84D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9">
              <a:extLst>
                <a:ext uri="{FF2B5EF4-FFF2-40B4-BE49-F238E27FC236}">
                  <a16:creationId xmlns:a16="http://schemas.microsoft.com/office/drawing/2014/main" id="{282F28F5-DFA2-4EA4-BD45-B571F802B1C4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10">
              <a:extLst>
                <a:ext uri="{FF2B5EF4-FFF2-40B4-BE49-F238E27FC236}">
                  <a16:creationId xmlns:a16="http://schemas.microsoft.com/office/drawing/2014/main" id="{4BA04F39-8C92-496F-BB0B-E349B47A070B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11">
              <a:extLst>
                <a:ext uri="{FF2B5EF4-FFF2-40B4-BE49-F238E27FC236}">
                  <a16:creationId xmlns:a16="http://schemas.microsoft.com/office/drawing/2014/main" id="{0EECBB58-F8D5-428F-A571-F3BC7A9BB25A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2">
              <a:extLst>
                <a:ext uri="{FF2B5EF4-FFF2-40B4-BE49-F238E27FC236}">
                  <a16:creationId xmlns:a16="http://schemas.microsoft.com/office/drawing/2014/main" id="{82600AA8-39DA-4D53-AA3A-1C42E01A212B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3">
              <a:extLst>
                <a:ext uri="{FF2B5EF4-FFF2-40B4-BE49-F238E27FC236}">
                  <a16:creationId xmlns:a16="http://schemas.microsoft.com/office/drawing/2014/main" id="{FCA7D512-EB60-43E7-9BBC-B9ECD3A32220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4">
              <a:extLst>
                <a:ext uri="{FF2B5EF4-FFF2-40B4-BE49-F238E27FC236}">
                  <a16:creationId xmlns:a16="http://schemas.microsoft.com/office/drawing/2014/main" id="{D761B07C-2278-424F-AA7B-F275AEC3C4AE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5">
              <a:extLst>
                <a:ext uri="{FF2B5EF4-FFF2-40B4-BE49-F238E27FC236}">
                  <a16:creationId xmlns:a16="http://schemas.microsoft.com/office/drawing/2014/main" id="{3618BD24-8267-4E76-9E6F-7C1805D5241B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6">
              <a:extLst>
                <a:ext uri="{FF2B5EF4-FFF2-40B4-BE49-F238E27FC236}">
                  <a16:creationId xmlns:a16="http://schemas.microsoft.com/office/drawing/2014/main" id="{ED9C2A20-AE4C-4AB6-81F1-994916F81044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7">
              <a:extLst>
                <a:ext uri="{FF2B5EF4-FFF2-40B4-BE49-F238E27FC236}">
                  <a16:creationId xmlns:a16="http://schemas.microsoft.com/office/drawing/2014/main" id="{CD364E08-507F-444E-B29F-41019FB98E4A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8">
              <a:extLst>
                <a:ext uri="{FF2B5EF4-FFF2-40B4-BE49-F238E27FC236}">
                  <a16:creationId xmlns:a16="http://schemas.microsoft.com/office/drawing/2014/main" id="{ABE2C68D-FDCB-4B70-A98F-D4FDB0A89537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19">
              <a:extLst>
                <a:ext uri="{FF2B5EF4-FFF2-40B4-BE49-F238E27FC236}">
                  <a16:creationId xmlns:a16="http://schemas.microsoft.com/office/drawing/2014/main" id="{0BE3A5E0-D34C-4E57-AAB8-8C9A10BCACD5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20">
              <a:extLst>
                <a:ext uri="{FF2B5EF4-FFF2-40B4-BE49-F238E27FC236}">
                  <a16:creationId xmlns:a16="http://schemas.microsoft.com/office/drawing/2014/main" id="{964817A9-F59E-43FD-A8AE-875B45972492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21">
              <a:extLst>
                <a:ext uri="{FF2B5EF4-FFF2-40B4-BE49-F238E27FC236}">
                  <a16:creationId xmlns:a16="http://schemas.microsoft.com/office/drawing/2014/main" id="{2866B1E8-4ABF-4561-9123-9FBACCC8A6B8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2">
              <a:extLst>
                <a:ext uri="{FF2B5EF4-FFF2-40B4-BE49-F238E27FC236}">
                  <a16:creationId xmlns:a16="http://schemas.microsoft.com/office/drawing/2014/main" id="{7D20833A-2D14-45A8-B671-7633284763AB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3">
              <a:extLst>
                <a:ext uri="{FF2B5EF4-FFF2-40B4-BE49-F238E27FC236}">
                  <a16:creationId xmlns:a16="http://schemas.microsoft.com/office/drawing/2014/main" id="{DDC136C6-471D-4788-9473-1DF421078604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FB458613-0DF4-4C1E-9F7B-0016828A1CB0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5">
              <a:extLst>
                <a:ext uri="{FF2B5EF4-FFF2-40B4-BE49-F238E27FC236}">
                  <a16:creationId xmlns:a16="http://schemas.microsoft.com/office/drawing/2014/main" id="{EE887C07-2D92-452B-9F7D-A781293C140B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6">
              <a:extLst>
                <a:ext uri="{FF2B5EF4-FFF2-40B4-BE49-F238E27FC236}">
                  <a16:creationId xmlns:a16="http://schemas.microsoft.com/office/drawing/2014/main" id="{CFEF4DE3-1BC2-4A39-B534-0591DCB109AE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7">
              <a:extLst>
                <a:ext uri="{FF2B5EF4-FFF2-40B4-BE49-F238E27FC236}">
                  <a16:creationId xmlns:a16="http://schemas.microsoft.com/office/drawing/2014/main" id="{0A480484-7B8A-452D-BA84-AB888D53F142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8">
              <a:extLst>
                <a:ext uri="{FF2B5EF4-FFF2-40B4-BE49-F238E27FC236}">
                  <a16:creationId xmlns:a16="http://schemas.microsoft.com/office/drawing/2014/main" id="{123B0F84-2AF2-4CAB-AA4F-B551C13B11D5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29">
              <a:extLst>
                <a:ext uri="{FF2B5EF4-FFF2-40B4-BE49-F238E27FC236}">
                  <a16:creationId xmlns:a16="http://schemas.microsoft.com/office/drawing/2014/main" id="{B8315C10-C52A-4ECB-ADF5-8B9B1E1243DE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0">
              <a:extLst>
                <a:ext uri="{FF2B5EF4-FFF2-40B4-BE49-F238E27FC236}">
                  <a16:creationId xmlns:a16="http://schemas.microsoft.com/office/drawing/2014/main" id="{C6569207-DB3D-4EDD-851C-02124CF18997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1">
              <a:extLst>
                <a:ext uri="{FF2B5EF4-FFF2-40B4-BE49-F238E27FC236}">
                  <a16:creationId xmlns:a16="http://schemas.microsoft.com/office/drawing/2014/main" id="{3CB98863-0DDC-4F8D-9D42-3936ECF602A8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2">
              <a:extLst>
                <a:ext uri="{FF2B5EF4-FFF2-40B4-BE49-F238E27FC236}">
                  <a16:creationId xmlns:a16="http://schemas.microsoft.com/office/drawing/2014/main" id="{4494FB09-82EB-4D74-BA14-B984725BF7C9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3">
              <a:extLst>
                <a:ext uri="{FF2B5EF4-FFF2-40B4-BE49-F238E27FC236}">
                  <a16:creationId xmlns:a16="http://schemas.microsoft.com/office/drawing/2014/main" id="{22F5FD43-1371-44A1-95AC-3B0FCA5766C1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4">
              <a:extLst>
                <a:ext uri="{FF2B5EF4-FFF2-40B4-BE49-F238E27FC236}">
                  <a16:creationId xmlns:a16="http://schemas.microsoft.com/office/drawing/2014/main" id="{E64B637B-3545-4756-82D6-D12AA4F43A93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5">
              <a:extLst>
                <a:ext uri="{FF2B5EF4-FFF2-40B4-BE49-F238E27FC236}">
                  <a16:creationId xmlns:a16="http://schemas.microsoft.com/office/drawing/2014/main" id="{3F61755F-2E87-48AC-B868-10975B607661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6">
              <a:extLst>
                <a:ext uri="{FF2B5EF4-FFF2-40B4-BE49-F238E27FC236}">
                  <a16:creationId xmlns:a16="http://schemas.microsoft.com/office/drawing/2014/main" id="{A21BDF60-B33A-49A0-8D4B-F1F67EE529CB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7">
              <a:extLst>
                <a:ext uri="{FF2B5EF4-FFF2-40B4-BE49-F238E27FC236}">
                  <a16:creationId xmlns:a16="http://schemas.microsoft.com/office/drawing/2014/main" id="{9B394B52-7B49-4AA4-93C2-C72EBF767713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1923F8A8-2CB3-48A1-9BC8-E96402DAF2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718114"/>
            <a:ext cx="10312566" cy="2781504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52B850A3-E825-4D94-88DB-5487E22664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076" y="3753346"/>
            <a:ext cx="10312566" cy="1991572"/>
          </a:xfrm>
        </p:spPr>
        <p:txBody>
          <a:bodyPr/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Right Triangle 38">
            <a:extLst>
              <a:ext uri="{FF2B5EF4-FFF2-40B4-BE49-F238E27FC236}">
                <a16:creationId xmlns:a16="http://schemas.microsoft.com/office/drawing/2014/main" id="{CA3412C3-0E1C-4444-8E70-AADEF48629CE}"/>
              </a:ext>
            </a:extLst>
          </p:cNvPr>
          <p:cNvSpPr/>
          <p:nvPr/>
        </p:nvSpPr>
        <p:spPr>
          <a:xfrm rot="13499997">
            <a:off x="-281091" y="2607848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7" name="Date Placeholder 3">
            <a:extLst>
              <a:ext uri="{FF2B5EF4-FFF2-40B4-BE49-F238E27FC236}">
                <a16:creationId xmlns:a16="http://schemas.microsoft.com/office/drawing/2014/main" id="{4B93CBAE-E641-4F71-939C-617D31CFE9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AF4F756-84B4-480E-8B25-7128F8FA508C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8" name="Footer Placeholder 4">
            <a:extLst>
              <a:ext uri="{FF2B5EF4-FFF2-40B4-BE49-F238E27FC236}">
                <a16:creationId xmlns:a16="http://schemas.microsoft.com/office/drawing/2014/main" id="{C695CE46-881C-40A4-A5EA-48066D41CC8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9" name="Slide Number Placeholder 5">
            <a:extLst>
              <a:ext uri="{FF2B5EF4-FFF2-40B4-BE49-F238E27FC236}">
                <a16:creationId xmlns:a16="http://schemas.microsoft.com/office/drawing/2014/main" id="{0BBC3CCD-294D-4C7D-8C0F-8AC3F38FAF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D778A4-613F-4F00-B376-AE1303C6A8C3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75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51D16-7969-4071-B414-4D8EF607D3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722906"/>
            <a:ext cx="10312566" cy="135484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0DFE0-638D-4028-A0A5-52C22DC47C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91076" y="2345847"/>
            <a:ext cx="5009586" cy="32743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D19D04-BD6D-4886-94DA-EFABC5A2990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5935077" y="2345847"/>
            <a:ext cx="5068574" cy="3274374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B5ED1-2FAE-47E2-923D-96300BBF53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06457C9-7E00-4492-B4EA-D59DBC3E59CA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609501-8D43-4FCD-BF80-7F575D2800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EEB177-59E7-4602-B526-0A21E214109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10AFF29-B4E2-4F30-AD1B-5C092F4C2B65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2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33F59-DC18-4754-84FA-C7A401C770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722897"/>
            <a:ext cx="10320064" cy="140750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80A1D4-A7B4-4B04-B0B2-F24C998DE6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076" y="2331482"/>
            <a:ext cx="4963445" cy="540072"/>
          </a:xfrm>
        </p:spPr>
        <p:txBody>
          <a:bodyPr anchor="b"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727E7A-438F-4F8F-99A2-FA3AC82E66B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91076" y="2954563"/>
            <a:ext cx="4963445" cy="27903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849AFD-8802-477B-975C-47E3494D1999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03354" y="2331482"/>
            <a:ext cx="4900297" cy="540072"/>
          </a:xfrm>
        </p:spPr>
        <p:txBody>
          <a:bodyPr anchor="b"/>
          <a:lstStyle>
            <a:lvl1pPr marL="0" indent="0">
              <a:buNone/>
              <a:defRPr sz="2400" i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6DCD02-CE06-4E8B-A951-A230FC8C0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03354" y="2954563"/>
            <a:ext cx="4900297" cy="279035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EBE76-A4BA-423B-A124-90C07A38C2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8B1DB59-401F-4F04-96E3-8DA4C86A273E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F25792-371B-4B59-81B0-573FAB1B52D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E85EF4-1718-4681-AED5-206DB35ADC8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10DAF9-59EB-442C-A813-C096486C57CD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296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7197C-656B-4CB7-BB92-98BFFB74B1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722906"/>
            <a:ext cx="10501179" cy="14012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CD5C68-9516-413C-923F-1EC81DE9A34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C6F7FE-AB08-4FF8-9DCA-FB77701EC2F2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CBD725-F545-4459-A54B-B69DB311DE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FAAB26-4BE2-47FC-BBD5-8CB9C88930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61E2FE-5D00-4E65-A92B-9C08395D860A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59706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>
            <a:extLst>
              <a:ext uri="{FF2B5EF4-FFF2-40B4-BE49-F238E27FC236}">
                <a16:creationId xmlns:a16="http://schemas.microsoft.com/office/drawing/2014/main" id="{DE07DC78-2DCD-4475-B359-700D21690473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5">
              <a:extLst>
                <a:ext uri="{FF2B5EF4-FFF2-40B4-BE49-F238E27FC236}">
                  <a16:creationId xmlns:a16="http://schemas.microsoft.com/office/drawing/2014/main" id="{B1346367-22D5-48DD-ADD0-48EE7A4E0B92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6">
              <a:extLst>
                <a:ext uri="{FF2B5EF4-FFF2-40B4-BE49-F238E27FC236}">
                  <a16:creationId xmlns:a16="http://schemas.microsoft.com/office/drawing/2014/main" id="{B4711112-5CC5-4752-96A8-D7A4A746E0A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7">
              <a:extLst>
                <a:ext uri="{FF2B5EF4-FFF2-40B4-BE49-F238E27FC236}">
                  <a16:creationId xmlns:a16="http://schemas.microsoft.com/office/drawing/2014/main" id="{F08CFBEB-DE1A-4539-92B7-3D36BB5D4B83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8">
              <a:extLst>
                <a:ext uri="{FF2B5EF4-FFF2-40B4-BE49-F238E27FC236}">
                  <a16:creationId xmlns:a16="http://schemas.microsoft.com/office/drawing/2014/main" id="{878CBBEE-0CE7-439C-A557-3365C98E722C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9">
              <a:extLst>
                <a:ext uri="{FF2B5EF4-FFF2-40B4-BE49-F238E27FC236}">
                  <a16:creationId xmlns:a16="http://schemas.microsoft.com/office/drawing/2014/main" id="{ACC6C95B-76B9-471A-88D5-11234444BE41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0">
              <a:extLst>
                <a:ext uri="{FF2B5EF4-FFF2-40B4-BE49-F238E27FC236}">
                  <a16:creationId xmlns:a16="http://schemas.microsoft.com/office/drawing/2014/main" id="{ABA53F57-558D-4624-96F9-240B62E1B502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1">
              <a:extLst>
                <a:ext uri="{FF2B5EF4-FFF2-40B4-BE49-F238E27FC236}">
                  <a16:creationId xmlns:a16="http://schemas.microsoft.com/office/drawing/2014/main" id="{B2E2F979-A3E8-47CA-8C2E-AE0C533B6FAF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2">
              <a:extLst>
                <a:ext uri="{FF2B5EF4-FFF2-40B4-BE49-F238E27FC236}">
                  <a16:creationId xmlns:a16="http://schemas.microsoft.com/office/drawing/2014/main" id="{972EA605-FCBD-4C80-A678-A8CC41322C05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3">
              <a:extLst>
                <a:ext uri="{FF2B5EF4-FFF2-40B4-BE49-F238E27FC236}">
                  <a16:creationId xmlns:a16="http://schemas.microsoft.com/office/drawing/2014/main" id="{61E81E18-06FB-478A-B6CC-46EA3EFECB1E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4">
              <a:extLst>
                <a:ext uri="{FF2B5EF4-FFF2-40B4-BE49-F238E27FC236}">
                  <a16:creationId xmlns:a16="http://schemas.microsoft.com/office/drawing/2014/main" id="{5F9F7BAD-5FCA-4F55-A1A8-7CCA8B22DF44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5">
              <a:extLst>
                <a:ext uri="{FF2B5EF4-FFF2-40B4-BE49-F238E27FC236}">
                  <a16:creationId xmlns:a16="http://schemas.microsoft.com/office/drawing/2014/main" id="{D82CA2C8-17A8-41E2-9273-756F854988A7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6">
              <a:extLst>
                <a:ext uri="{FF2B5EF4-FFF2-40B4-BE49-F238E27FC236}">
                  <a16:creationId xmlns:a16="http://schemas.microsoft.com/office/drawing/2014/main" id="{DCC4BE13-5CCD-41D8-97A7-EFAA37AF1B50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17">
              <a:extLst>
                <a:ext uri="{FF2B5EF4-FFF2-40B4-BE49-F238E27FC236}">
                  <a16:creationId xmlns:a16="http://schemas.microsoft.com/office/drawing/2014/main" id="{5C89EA82-1DF7-4807-A8D0-51C7B87D34F9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18">
              <a:extLst>
                <a:ext uri="{FF2B5EF4-FFF2-40B4-BE49-F238E27FC236}">
                  <a16:creationId xmlns:a16="http://schemas.microsoft.com/office/drawing/2014/main" id="{2C46BF07-0149-4F1F-8710-49B64FA7840A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19">
              <a:extLst>
                <a:ext uri="{FF2B5EF4-FFF2-40B4-BE49-F238E27FC236}">
                  <a16:creationId xmlns:a16="http://schemas.microsoft.com/office/drawing/2014/main" id="{A71C03D3-D332-4FEF-A312-A2FB1F37B48F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0">
              <a:extLst>
                <a:ext uri="{FF2B5EF4-FFF2-40B4-BE49-F238E27FC236}">
                  <a16:creationId xmlns:a16="http://schemas.microsoft.com/office/drawing/2014/main" id="{1DD7A694-F32D-4117-8179-6DE947D33F41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1">
              <a:extLst>
                <a:ext uri="{FF2B5EF4-FFF2-40B4-BE49-F238E27FC236}">
                  <a16:creationId xmlns:a16="http://schemas.microsoft.com/office/drawing/2014/main" id="{956FCD69-992F-4F42-88B0-ACEDC0310E1A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2">
              <a:extLst>
                <a:ext uri="{FF2B5EF4-FFF2-40B4-BE49-F238E27FC236}">
                  <a16:creationId xmlns:a16="http://schemas.microsoft.com/office/drawing/2014/main" id="{23D2E934-2137-47F5-B862-747FCED8F802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3">
              <a:extLst>
                <a:ext uri="{FF2B5EF4-FFF2-40B4-BE49-F238E27FC236}">
                  <a16:creationId xmlns:a16="http://schemas.microsoft.com/office/drawing/2014/main" id="{232AEA4E-3D4A-4BCA-9B8C-E1C612F049F2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4">
              <a:extLst>
                <a:ext uri="{FF2B5EF4-FFF2-40B4-BE49-F238E27FC236}">
                  <a16:creationId xmlns:a16="http://schemas.microsoft.com/office/drawing/2014/main" id="{78B2F3F6-DCE3-489D-BC3A-73B3FEAEA83F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5">
              <a:extLst>
                <a:ext uri="{FF2B5EF4-FFF2-40B4-BE49-F238E27FC236}">
                  <a16:creationId xmlns:a16="http://schemas.microsoft.com/office/drawing/2014/main" id="{8BDB118C-3648-4BC9-B1BF-267FF769C38C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6">
              <a:extLst>
                <a:ext uri="{FF2B5EF4-FFF2-40B4-BE49-F238E27FC236}">
                  <a16:creationId xmlns:a16="http://schemas.microsoft.com/office/drawing/2014/main" id="{27BF6274-172B-4B8F-953F-0882ABA558EF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27">
              <a:extLst>
                <a:ext uri="{FF2B5EF4-FFF2-40B4-BE49-F238E27FC236}">
                  <a16:creationId xmlns:a16="http://schemas.microsoft.com/office/drawing/2014/main" id="{5CB9911C-B1BE-4089-AA35-10F8150C2508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28">
              <a:extLst>
                <a:ext uri="{FF2B5EF4-FFF2-40B4-BE49-F238E27FC236}">
                  <a16:creationId xmlns:a16="http://schemas.microsoft.com/office/drawing/2014/main" id="{98FFD1B5-9621-46A2-9AC2-F928FFBD6827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29">
              <a:extLst>
                <a:ext uri="{FF2B5EF4-FFF2-40B4-BE49-F238E27FC236}">
                  <a16:creationId xmlns:a16="http://schemas.microsoft.com/office/drawing/2014/main" id="{E758F5EE-0127-422C-9D52-0889F2350DB1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0">
              <a:extLst>
                <a:ext uri="{FF2B5EF4-FFF2-40B4-BE49-F238E27FC236}">
                  <a16:creationId xmlns:a16="http://schemas.microsoft.com/office/drawing/2014/main" id="{D101A25A-7203-4BA1-8D63-BD6855042468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1">
              <a:extLst>
                <a:ext uri="{FF2B5EF4-FFF2-40B4-BE49-F238E27FC236}">
                  <a16:creationId xmlns:a16="http://schemas.microsoft.com/office/drawing/2014/main" id="{27A41FCB-311B-4E2A-A6E2-AEB4CE39A5C3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2">
              <a:extLst>
                <a:ext uri="{FF2B5EF4-FFF2-40B4-BE49-F238E27FC236}">
                  <a16:creationId xmlns:a16="http://schemas.microsoft.com/office/drawing/2014/main" id="{5AE325DA-F2AF-43CA-926C-04AF94A82E98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3">
              <a:extLst>
                <a:ext uri="{FF2B5EF4-FFF2-40B4-BE49-F238E27FC236}">
                  <a16:creationId xmlns:a16="http://schemas.microsoft.com/office/drawing/2014/main" id="{C2CDC6D9-977F-401F-8219-B4F51C3DB7EC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4">
              <a:extLst>
                <a:ext uri="{FF2B5EF4-FFF2-40B4-BE49-F238E27FC236}">
                  <a16:creationId xmlns:a16="http://schemas.microsoft.com/office/drawing/2014/main" id="{E0D95664-42F2-47EA-A79F-BA456EDD7975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5">
              <a:extLst>
                <a:ext uri="{FF2B5EF4-FFF2-40B4-BE49-F238E27FC236}">
                  <a16:creationId xmlns:a16="http://schemas.microsoft.com/office/drawing/2014/main" id="{26FAFD21-B5AA-4D7D-8CAF-479DFDC2DCBB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Date Placeholder 1">
            <a:extLst>
              <a:ext uri="{FF2B5EF4-FFF2-40B4-BE49-F238E27FC236}">
                <a16:creationId xmlns:a16="http://schemas.microsoft.com/office/drawing/2014/main" id="{C0FE20AA-2AD1-42F3-AF8E-EB9E8C5D8F1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1EB931-6B7D-4DF9-919B-15FC807A1667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5" name="Footer Placeholder 2">
            <a:extLst>
              <a:ext uri="{FF2B5EF4-FFF2-40B4-BE49-F238E27FC236}">
                <a16:creationId xmlns:a16="http://schemas.microsoft.com/office/drawing/2014/main" id="{18AD7F73-7261-48EF-8109-D4C6C55F489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36" name="Slide Number Placeholder 3">
            <a:extLst>
              <a:ext uri="{FF2B5EF4-FFF2-40B4-BE49-F238E27FC236}">
                <a16:creationId xmlns:a16="http://schemas.microsoft.com/office/drawing/2014/main" id="{00CF3D1D-F90F-496F-AF47-B73C89B43D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E8F18B-9FAA-447D-98C5-E8EC5705E321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1128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39">
            <a:extLst>
              <a:ext uri="{FF2B5EF4-FFF2-40B4-BE49-F238E27FC236}">
                <a16:creationId xmlns:a16="http://schemas.microsoft.com/office/drawing/2014/main" id="{06BFA326-7980-4D69-802F-B4616C367A26}"/>
              </a:ext>
            </a:extLst>
          </p:cNvPr>
          <p:cNvSpPr/>
          <p:nvPr/>
        </p:nvSpPr>
        <p:spPr>
          <a:xfrm rot="13499997">
            <a:off x="-281091" y="3144793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35B1300-2972-47DD-97FD-2901294089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587" y="713680"/>
            <a:ext cx="4499917" cy="2996580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1BFBCC-40BF-41B9-9E51-61A8FF769B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698668" y="708102"/>
            <a:ext cx="5656716" cy="543063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EA0C357-201B-477B-B22C-1AFAA75DAC3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3587" y="3976542"/>
            <a:ext cx="4499917" cy="2162199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E1B40355-A0F9-4C1C-B46B-35F0856FD8A6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7" name="Straight Connector 8">
              <a:extLst>
                <a:ext uri="{FF2B5EF4-FFF2-40B4-BE49-F238E27FC236}">
                  <a16:creationId xmlns:a16="http://schemas.microsoft.com/office/drawing/2014/main" id="{A9B32339-DA3A-46C3-BE63-6A23D8794088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35CFA3D7-EDB8-4CC7-9D92-7B55B7C85CD0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0">
              <a:extLst>
                <a:ext uri="{FF2B5EF4-FFF2-40B4-BE49-F238E27FC236}">
                  <a16:creationId xmlns:a16="http://schemas.microsoft.com/office/drawing/2014/main" id="{11A26BB6-D7BF-4659-B425-5E42CD632317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1">
              <a:extLst>
                <a:ext uri="{FF2B5EF4-FFF2-40B4-BE49-F238E27FC236}">
                  <a16:creationId xmlns:a16="http://schemas.microsoft.com/office/drawing/2014/main" id="{F64169E3-7C13-4FEE-BC1B-F58EFFBA0C40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2">
              <a:extLst>
                <a:ext uri="{FF2B5EF4-FFF2-40B4-BE49-F238E27FC236}">
                  <a16:creationId xmlns:a16="http://schemas.microsoft.com/office/drawing/2014/main" id="{E8B2A8FC-2F28-46DB-B20C-DF8FE9CFD913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3">
              <a:extLst>
                <a:ext uri="{FF2B5EF4-FFF2-40B4-BE49-F238E27FC236}">
                  <a16:creationId xmlns:a16="http://schemas.microsoft.com/office/drawing/2014/main" id="{E9324205-CE5A-4132-969E-82956256AF03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4">
              <a:extLst>
                <a:ext uri="{FF2B5EF4-FFF2-40B4-BE49-F238E27FC236}">
                  <a16:creationId xmlns:a16="http://schemas.microsoft.com/office/drawing/2014/main" id="{6335C69D-20B1-48DB-B8E0-C132B5E4CCB5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5">
              <a:extLst>
                <a:ext uri="{FF2B5EF4-FFF2-40B4-BE49-F238E27FC236}">
                  <a16:creationId xmlns:a16="http://schemas.microsoft.com/office/drawing/2014/main" id="{FAD4D066-BE5D-40D8-8485-89B04B1D8400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16">
              <a:extLst>
                <a:ext uri="{FF2B5EF4-FFF2-40B4-BE49-F238E27FC236}">
                  <a16:creationId xmlns:a16="http://schemas.microsoft.com/office/drawing/2014/main" id="{9EE98D55-38D5-4846-8181-67018BA9821A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17">
              <a:extLst>
                <a:ext uri="{FF2B5EF4-FFF2-40B4-BE49-F238E27FC236}">
                  <a16:creationId xmlns:a16="http://schemas.microsoft.com/office/drawing/2014/main" id="{93250ABF-4B13-49C1-BC46-6B272AC717FB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18">
              <a:extLst>
                <a:ext uri="{FF2B5EF4-FFF2-40B4-BE49-F238E27FC236}">
                  <a16:creationId xmlns:a16="http://schemas.microsoft.com/office/drawing/2014/main" id="{F5A033A1-B797-4B18-A312-F872A61BE3EB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19">
              <a:extLst>
                <a:ext uri="{FF2B5EF4-FFF2-40B4-BE49-F238E27FC236}">
                  <a16:creationId xmlns:a16="http://schemas.microsoft.com/office/drawing/2014/main" id="{97A69E19-8602-4F8C-A2E8-09D137B39F24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0">
              <a:extLst>
                <a:ext uri="{FF2B5EF4-FFF2-40B4-BE49-F238E27FC236}">
                  <a16:creationId xmlns:a16="http://schemas.microsoft.com/office/drawing/2014/main" id="{91B74C47-6D72-4CA9-AFE4-FAB6235E911C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1">
              <a:extLst>
                <a:ext uri="{FF2B5EF4-FFF2-40B4-BE49-F238E27FC236}">
                  <a16:creationId xmlns:a16="http://schemas.microsoft.com/office/drawing/2014/main" id="{CF7FF830-440E-4CD9-AC32-0E5E9145954B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2">
              <a:extLst>
                <a:ext uri="{FF2B5EF4-FFF2-40B4-BE49-F238E27FC236}">
                  <a16:creationId xmlns:a16="http://schemas.microsoft.com/office/drawing/2014/main" id="{151BCA0B-3A02-499C-B98B-389E4579DDA6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3">
              <a:extLst>
                <a:ext uri="{FF2B5EF4-FFF2-40B4-BE49-F238E27FC236}">
                  <a16:creationId xmlns:a16="http://schemas.microsoft.com/office/drawing/2014/main" id="{D2AAC10B-4880-402A-B05F-1007298806F0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4">
              <a:extLst>
                <a:ext uri="{FF2B5EF4-FFF2-40B4-BE49-F238E27FC236}">
                  <a16:creationId xmlns:a16="http://schemas.microsoft.com/office/drawing/2014/main" id="{70129A01-67F6-48C2-B767-37C197939C09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5">
              <a:extLst>
                <a:ext uri="{FF2B5EF4-FFF2-40B4-BE49-F238E27FC236}">
                  <a16:creationId xmlns:a16="http://schemas.microsoft.com/office/drawing/2014/main" id="{5D278326-383F-4C38-AA40-2C0718058903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26">
              <a:extLst>
                <a:ext uri="{FF2B5EF4-FFF2-40B4-BE49-F238E27FC236}">
                  <a16:creationId xmlns:a16="http://schemas.microsoft.com/office/drawing/2014/main" id="{3FC4EC01-D5C2-4F8D-90A1-0C18B16AB892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27">
              <a:extLst>
                <a:ext uri="{FF2B5EF4-FFF2-40B4-BE49-F238E27FC236}">
                  <a16:creationId xmlns:a16="http://schemas.microsoft.com/office/drawing/2014/main" id="{8B83AF84-CEB6-4A50-A8FA-A640A91DEEA0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28">
              <a:extLst>
                <a:ext uri="{FF2B5EF4-FFF2-40B4-BE49-F238E27FC236}">
                  <a16:creationId xmlns:a16="http://schemas.microsoft.com/office/drawing/2014/main" id="{A12AE98C-EFE0-4810-BC79-BE85E6E554E1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29">
              <a:extLst>
                <a:ext uri="{FF2B5EF4-FFF2-40B4-BE49-F238E27FC236}">
                  <a16:creationId xmlns:a16="http://schemas.microsoft.com/office/drawing/2014/main" id="{2CABC532-EDAE-4485-A2BE-39E7EE344777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0">
              <a:extLst>
                <a:ext uri="{FF2B5EF4-FFF2-40B4-BE49-F238E27FC236}">
                  <a16:creationId xmlns:a16="http://schemas.microsoft.com/office/drawing/2014/main" id="{6872652F-9FB1-456D-9CA5-9610EC9C9C24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1">
              <a:extLst>
                <a:ext uri="{FF2B5EF4-FFF2-40B4-BE49-F238E27FC236}">
                  <a16:creationId xmlns:a16="http://schemas.microsoft.com/office/drawing/2014/main" id="{7A38ECEC-B73E-430B-8D9F-7A51960DAA96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2">
              <a:extLst>
                <a:ext uri="{FF2B5EF4-FFF2-40B4-BE49-F238E27FC236}">
                  <a16:creationId xmlns:a16="http://schemas.microsoft.com/office/drawing/2014/main" id="{DD5D9A31-E22E-4C66-B996-D45D6AB1D3EC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3">
              <a:extLst>
                <a:ext uri="{FF2B5EF4-FFF2-40B4-BE49-F238E27FC236}">
                  <a16:creationId xmlns:a16="http://schemas.microsoft.com/office/drawing/2014/main" id="{2E230660-828C-492C-B0DC-9C1EE341B3C9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4">
              <a:extLst>
                <a:ext uri="{FF2B5EF4-FFF2-40B4-BE49-F238E27FC236}">
                  <a16:creationId xmlns:a16="http://schemas.microsoft.com/office/drawing/2014/main" id="{A00B996F-C0B1-4A34-B23F-F3248C122863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4" name="Straight Connector 35">
              <a:extLst>
                <a:ext uri="{FF2B5EF4-FFF2-40B4-BE49-F238E27FC236}">
                  <a16:creationId xmlns:a16="http://schemas.microsoft.com/office/drawing/2014/main" id="{9A482354-EDF5-4F8B-8B71-4B7FD2A04E5E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5" name="Straight Connector 36">
              <a:extLst>
                <a:ext uri="{FF2B5EF4-FFF2-40B4-BE49-F238E27FC236}">
                  <a16:creationId xmlns:a16="http://schemas.microsoft.com/office/drawing/2014/main" id="{BD1A8B49-8E59-48F4-9A3A-0EFDBF155D6F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6" name="Straight Connector 37">
              <a:extLst>
                <a:ext uri="{FF2B5EF4-FFF2-40B4-BE49-F238E27FC236}">
                  <a16:creationId xmlns:a16="http://schemas.microsoft.com/office/drawing/2014/main" id="{7C274DC8-463C-4336-92FD-1591E6FE0927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7" name="Straight Connector 38">
              <a:extLst>
                <a:ext uri="{FF2B5EF4-FFF2-40B4-BE49-F238E27FC236}">
                  <a16:creationId xmlns:a16="http://schemas.microsoft.com/office/drawing/2014/main" id="{65F80A0D-A27A-466A-BF1B-5DCA3C7ACC8F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8" name="Date Placeholder 4">
            <a:extLst>
              <a:ext uri="{FF2B5EF4-FFF2-40B4-BE49-F238E27FC236}">
                <a16:creationId xmlns:a16="http://schemas.microsoft.com/office/drawing/2014/main" id="{8A0EE0DD-BCC2-42EC-B8E8-3D6ABD7067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A6E30AE-101A-417F-81A7-684D37193EAA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58724744-9DC0-4B7F-8710-51A268E9925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53966533-497A-4F1E-989D-1333255484A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3A295-E876-4D8D-958A-634F05311230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16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E310C28E-15D0-4026-B898-0CAD72889A12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8">
              <a:extLst>
                <a:ext uri="{FF2B5EF4-FFF2-40B4-BE49-F238E27FC236}">
                  <a16:creationId xmlns:a16="http://schemas.microsoft.com/office/drawing/2014/main" id="{818C42BD-2D1C-4A66-B6CF-B5C1D90803EE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9">
              <a:extLst>
                <a:ext uri="{FF2B5EF4-FFF2-40B4-BE49-F238E27FC236}">
                  <a16:creationId xmlns:a16="http://schemas.microsoft.com/office/drawing/2014/main" id="{442D83AD-279C-4D70-83F8-FBAF1513EBCE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10">
              <a:extLst>
                <a:ext uri="{FF2B5EF4-FFF2-40B4-BE49-F238E27FC236}">
                  <a16:creationId xmlns:a16="http://schemas.microsoft.com/office/drawing/2014/main" id="{E0F7CB14-3FC4-41BC-ADDA-81C00394CD6B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11">
              <a:extLst>
                <a:ext uri="{FF2B5EF4-FFF2-40B4-BE49-F238E27FC236}">
                  <a16:creationId xmlns:a16="http://schemas.microsoft.com/office/drawing/2014/main" id="{C6C2A9E4-4109-4AA5-B208-5212F236B511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12">
              <a:extLst>
                <a:ext uri="{FF2B5EF4-FFF2-40B4-BE49-F238E27FC236}">
                  <a16:creationId xmlns:a16="http://schemas.microsoft.com/office/drawing/2014/main" id="{25B9F635-0A5D-4F0E-837C-B54398BA7F52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3">
              <a:extLst>
                <a:ext uri="{FF2B5EF4-FFF2-40B4-BE49-F238E27FC236}">
                  <a16:creationId xmlns:a16="http://schemas.microsoft.com/office/drawing/2014/main" id="{8305565E-277F-45AB-AD41-3BB8A0F0BEFA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4">
              <a:extLst>
                <a:ext uri="{FF2B5EF4-FFF2-40B4-BE49-F238E27FC236}">
                  <a16:creationId xmlns:a16="http://schemas.microsoft.com/office/drawing/2014/main" id="{358AB5F6-EBC7-4422-A614-A4CE42D18C30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5">
              <a:extLst>
                <a:ext uri="{FF2B5EF4-FFF2-40B4-BE49-F238E27FC236}">
                  <a16:creationId xmlns:a16="http://schemas.microsoft.com/office/drawing/2014/main" id="{09CD54AE-3CDA-475E-BEDC-BADEC5DFDCF9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210DC192-C0FD-46DD-83D9-335567A01CC3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17">
              <a:extLst>
                <a:ext uri="{FF2B5EF4-FFF2-40B4-BE49-F238E27FC236}">
                  <a16:creationId xmlns:a16="http://schemas.microsoft.com/office/drawing/2014/main" id="{BA9DD6D8-F4AD-4A7F-8246-FFB09A1FF7C6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18">
              <a:extLst>
                <a:ext uri="{FF2B5EF4-FFF2-40B4-BE49-F238E27FC236}">
                  <a16:creationId xmlns:a16="http://schemas.microsoft.com/office/drawing/2014/main" id="{38CA90A1-317A-47DA-8E54-78E1E8384AAA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19">
              <a:extLst>
                <a:ext uri="{FF2B5EF4-FFF2-40B4-BE49-F238E27FC236}">
                  <a16:creationId xmlns:a16="http://schemas.microsoft.com/office/drawing/2014/main" id="{A4A99783-3256-4ECA-86BD-896B0A2441DF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20">
              <a:extLst>
                <a:ext uri="{FF2B5EF4-FFF2-40B4-BE49-F238E27FC236}">
                  <a16:creationId xmlns:a16="http://schemas.microsoft.com/office/drawing/2014/main" id="{A37F92D9-19F8-40FF-8442-3181F5E97C5C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21">
              <a:extLst>
                <a:ext uri="{FF2B5EF4-FFF2-40B4-BE49-F238E27FC236}">
                  <a16:creationId xmlns:a16="http://schemas.microsoft.com/office/drawing/2014/main" id="{4C7116D6-4701-40C6-AE30-E3C6036976D1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22">
              <a:extLst>
                <a:ext uri="{FF2B5EF4-FFF2-40B4-BE49-F238E27FC236}">
                  <a16:creationId xmlns:a16="http://schemas.microsoft.com/office/drawing/2014/main" id="{9C6A8F3F-703D-4A84-A713-EF38BF66FBDD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3">
              <a:extLst>
                <a:ext uri="{FF2B5EF4-FFF2-40B4-BE49-F238E27FC236}">
                  <a16:creationId xmlns:a16="http://schemas.microsoft.com/office/drawing/2014/main" id="{1DCD7964-0056-4F34-B3BD-C0CE2808A181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4">
              <a:extLst>
                <a:ext uri="{FF2B5EF4-FFF2-40B4-BE49-F238E27FC236}">
                  <a16:creationId xmlns:a16="http://schemas.microsoft.com/office/drawing/2014/main" id="{34CC555A-0A10-4F84-A807-2FE27BA5DE64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5">
              <a:extLst>
                <a:ext uri="{FF2B5EF4-FFF2-40B4-BE49-F238E27FC236}">
                  <a16:creationId xmlns:a16="http://schemas.microsoft.com/office/drawing/2014/main" id="{83804EC8-CD8D-4111-BF2D-A34A67943C9B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F84A629A-3FBA-4179-A31C-60C3CA795326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27">
              <a:extLst>
                <a:ext uri="{FF2B5EF4-FFF2-40B4-BE49-F238E27FC236}">
                  <a16:creationId xmlns:a16="http://schemas.microsoft.com/office/drawing/2014/main" id="{D17009CA-37DC-4177-BCAD-310DD27F4009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28">
              <a:extLst>
                <a:ext uri="{FF2B5EF4-FFF2-40B4-BE49-F238E27FC236}">
                  <a16:creationId xmlns:a16="http://schemas.microsoft.com/office/drawing/2014/main" id="{04E4D5E8-71E2-4B35-8E7B-1EFCC0FC38A2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29">
              <a:extLst>
                <a:ext uri="{FF2B5EF4-FFF2-40B4-BE49-F238E27FC236}">
                  <a16:creationId xmlns:a16="http://schemas.microsoft.com/office/drawing/2014/main" id="{E38245F3-A68B-44E7-8C2E-189C1D6E2DA7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0">
              <a:extLst>
                <a:ext uri="{FF2B5EF4-FFF2-40B4-BE49-F238E27FC236}">
                  <a16:creationId xmlns:a16="http://schemas.microsoft.com/office/drawing/2014/main" id="{562A29D2-65D4-42C6-93CF-0C66E75782E2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1">
              <a:extLst>
                <a:ext uri="{FF2B5EF4-FFF2-40B4-BE49-F238E27FC236}">
                  <a16:creationId xmlns:a16="http://schemas.microsoft.com/office/drawing/2014/main" id="{B298B856-7DBB-4FD1-8CA5-C13EC8C40507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2">
              <a:extLst>
                <a:ext uri="{FF2B5EF4-FFF2-40B4-BE49-F238E27FC236}">
                  <a16:creationId xmlns:a16="http://schemas.microsoft.com/office/drawing/2014/main" id="{B146E4EE-8B7F-4BC1-B447-143414B19BCF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3">
              <a:extLst>
                <a:ext uri="{FF2B5EF4-FFF2-40B4-BE49-F238E27FC236}">
                  <a16:creationId xmlns:a16="http://schemas.microsoft.com/office/drawing/2014/main" id="{F5C7526E-0A9F-4371-B792-CFFFA6EC4FF8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4">
              <a:extLst>
                <a:ext uri="{FF2B5EF4-FFF2-40B4-BE49-F238E27FC236}">
                  <a16:creationId xmlns:a16="http://schemas.microsoft.com/office/drawing/2014/main" id="{E5EB49D1-F999-4997-B734-E822C775F714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5">
              <a:extLst>
                <a:ext uri="{FF2B5EF4-FFF2-40B4-BE49-F238E27FC236}">
                  <a16:creationId xmlns:a16="http://schemas.microsoft.com/office/drawing/2014/main" id="{A7C1DAB0-0214-49C7-9942-3BF8A90AE98C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6">
              <a:extLst>
                <a:ext uri="{FF2B5EF4-FFF2-40B4-BE49-F238E27FC236}">
                  <a16:creationId xmlns:a16="http://schemas.microsoft.com/office/drawing/2014/main" id="{815C6A6A-CD55-496F-AE6A-DC4B4E318A5F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37">
              <a:extLst>
                <a:ext uri="{FF2B5EF4-FFF2-40B4-BE49-F238E27FC236}">
                  <a16:creationId xmlns:a16="http://schemas.microsoft.com/office/drawing/2014/main" id="{B089A452-D5F5-47C0-9EA4-98F54F2C15FD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38">
              <a:extLst>
                <a:ext uri="{FF2B5EF4-FFF2-40B4-BE49-F238E27FC236}">
                  <a16:creationId xmlns:a16="http://schemas.microsoft.com/office/drawing/2014/main" id="{DB48F31A-FFF1-46CE-99B3-E0322BAEB56C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205824F9-9F1B-4C9E-9897-F66C209CC0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83587" y="713680"/>
            <a:ext cx="4434821" cy="3020519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Picture Placeholder 2">
            <a:extLst>
              <a:ext uri="{FF2B5EF4-FFF2-40B4-BE49-F238E27FC236}">
                <a16:creationId xmlns:a16="http://schemas.microsoft.com/office/drawing/2014/main" id="{F0DFCA7F-095F-424C-9296-1A18EB028C9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698668" y="713680"/>
            <a:ext cx="5304973" cy="5430649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36" name="Right Triangle 39">
            <a:extLst>
              <a:ext uri="{FF2B5EF4-FFF2-40B4-BE49-F238E27FC236}">
                <a16:creationId xmlns:a16="http://schemas.microsoft.com/office/drawing/2014/main" id="{AA447D02-04D9-41DA-8E09-70813746E36E}"/>
              </a:ext>
            </a:extLst>
          </p:cNvPr>
          <p:cNvSpPr/>
          <p:nvPr/>
        </p:nvSpPr>
        <p:spPr>
          <a:xfrm rot="13499997">
            <a:off x="-281091" y="3143238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08B411A6-48DA-470B-9D2E-D7D274380E2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3587" y="3970333"/>
            <a:ext cx="4434821" cy="2173995"/>
          </a:xfrm>
        </p:spPr>
        <p:txBody>
          <a:bodyPr/>
          <a:lstStyle>
            <a:lvl1pPr marL="0" indent="0">
              <a:buNone/>
              <a:defRPr sz="2400" i="1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Date Placeholder 4">
            <a:extLst>
              <a:ext uri="{FF2B5EF4-FFF2-40B4-BE49-F238E27FC236}">
                <a16:creationId xmlns:a16="http://schemas.microsoft.com/office/drawing/2014/main" id="{FA93F44D-0951-426D-BED6-59487DA61E8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B39C4F-14DF-4808-8BAC-90C20A994F82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9" name="Footer Placeholder 5">
            <a:extLst>
              <a:ext uri="{FF2B5EF4-FFF2-40B4-BE49-F238E27FC236}">
                <a16:creationId xmlns:a16="http://schemas.microsoft.com/office/drawing/2014/main" id="{1DA17ECE-692C-4C92-A9E8-D2B14C0F58F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0" name="Slide Number Placeholder 6">
            <a:extLst>
              <a:ext uri="{FF2B5EF4-FFF2-40B4-BE49-F238E27FC236}">
                <a16:creationId xmlns:a16="http://schemas.microsoft.com/office/drawing/2014/main" id="{1585E328-2EA8-4330-8AB4-74A55ABEE4B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B6D8D7-5619-4E70-9AC0-C583309E6319}" type="slidenum"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26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8">
            <a:extLst>
              <a:ext uri="{FF2B5EF4-FFF2-40B4-BE49-F238E27FC236}">
                <a16:creationId xmlns:a16="http://schemas.microsoft.com/office/drawing/2014/main" id="{2E549302-9099-47A3-AAAD-B45D4945C967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39">
              <a:extLst>
                <a:ext uri="{FF2B5EF4-FFF2-40B4-BE49-F238E27FC236}">
                  <a16:creationId xmlns:a16="http://schemas.microsoft.com/office/drawing/2014/main" id="{CB72D4B9-E8C3-48D8-BC45-514ED9E16CDC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40">
              <a:extLst>
                <a:ext uri="{FF2B5EF4-FFF2-40B4-BE49-F238E27FC236}">
                  <a16:creationId xmlns:a16="http://schemas.microsoft.com/office/drawing/2014/main" id="{B08430F8-B2B0-4795-B7E9-6D4C49487EC0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41">
              <a:extLst>
                <a:ext uri="{FF2B5EF4-FFF2-40B4-BE49-F238E27FC236}">
                  <a16:creationId xmlns:a16="http://schemas.microsoft.com/office/drawing/2014/main" id="{875DA6AE-1753-490D-B141-786C2FBBB77C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42">
              <a:extLst>
                <a:ext uri="{FF2B5EF4-FFF2-40B4-BE49-F238E27FC236}">
                  <a16:creationId xmlns:a16="http://schemas.microsoft.com/office/drawing/2014/main" id="{EF37A23D-C3FB-405B-A6FF-CEA811ABDDF0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43">
              <a:extLst>
                <a:ext uri="{FF2B5EF4-FFF2-40B4-BE49-F238E27FC236}">
                  <a16:creationId xmlns:a16="http://schemas.microsoft.com/office/drawing/2014/main" id="{84D90EF4-163D-4046-B71F-8E36238ABF06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44">
              <a:extLst>
                <a:ext uri="{FF2B5EF4-FFF2-40B4-BE49-F238E27FC236}">
                  <a16:creationId xmlns:a16="http://schemas.microsoft.com/office/drawing/2014/main" id="{E8B887AD-1F59-45E5-A77A-DDA64B80DEA0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47">
              <a:extLst>
                <a:ext uri="{FF2B5EF4-FFF2-40B4-BE49-F238E27FC236}">
                  <a16:creationId xmlns:a16="http://schemas.microsoft.com/office/drawing/2014/main" id="{34852A2B-6983-4CAF-8CE1-E37B1C5DFE15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48">
              <a:extLst>
                <a:ext uri="{FF2B5EF4-FFF2-40B4-BE49-F238E27FC236}">
                  <a16:creationId xmlns:a16="http://schemas.microsoft.com/office/drawing/2014/main" id="{32AE76D7-A004-452A-AE65-EC41AA768563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49">
              <a:extLst>
                <a:ext uri="{FF2B5EF4-FFF2-40B4-BE49-F238E27FC236}">
                  <a16:creationId xmlns:a16="http://schemas.microsoft.com/office/drawing/2014/main" id="{6972C439-F5F7-4AB8-9889-E4D5726ADBCB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50">
              <a:extLst>
                <a:ext uri="{FF2B5EF4-FFF2-40B4-BE49-F238E27FC236}">
                  <a16:creationId xmlns:a16="http://schemas.microsoft.com/office/drawing/2014/main" id="{33102402-D9C4-4ED2-8F29-34B722FFBB14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51">
              <a:extLst>
                <a:ext uri="{FF2B5EF4-FFF2-40B4-BE49-F238E27FC236}">
                  <a16:creationId xmlns:a16="http://schemas.microsoft.com/office/drawing/2014/main" id="{8576910A-F7B0-44E1-A71E-DD9E03D81EA5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52">
              <a:extLst>
                <a:ext uri="{FF2B5EF4-FFF2-40B4-BE49-F238E27FC236}">
                  <a16:creationId xmlns:a16="http://schemas.microsoft.com/office/drawing/2014/main" id="{1A2A70DD-1033-4BFF-9A06-A094ED4E984C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53">
              <a:extLst>
                <a:ext uri="{FF2B5EF4-FFF2-40B4-BE49-F238E27FC236}">
                  <a16:creationId xmlns:a16="http://schemas.microsoft.com/office/drawing/2014/main" id="{0A02861D-11A7-498F-A5B8-6CA5331324B0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54">
              <a:extLst>
                <a:ext uri="{FF2B5EF4-FFF2-40B4-BE49-F238E27FC236}">
                  <a16:creationId xmlns:a16="http://schemas.microsoft.com/office/drawing/2014/main" id="{090BF1CF-2BC2-4677-B8E3-FCFA29120F3C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55">
              <a:extLst>
                <a:ext uri="{FF2B5EF4-FFF2-40B4-BE49-F238E27FC236}">
                  <a16:creationId xmlns:a16="http://schemas.microsoft.com/office/drawing/2014/main" id="{77182D1D-FCE4-4EC2-BD01-7A2FB718FE02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56">
              <a:extLst>
                <a:ext uri="{FF2B5EF4-FFF2-40B4-BE49-F238E27FC236}">
                  <a16:creationId xmlns:a16="http://schemas.microsoft.com/office/drawing/2014/main" id="{A7F9648A-A6C7-4A58-A2F1-458C51AF1F1D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57">
              <a:extLst>
                <a:ext uri="{FF2B5EF4-FFF2-40B4-BE49-F238E27FC236}">
                  <a16:creationId xmlns:a16="http://schemas.microsoft.com/office/drawing/2014/main" id="{787F2CDD-561A-49A4-8625-00BBD89D48D2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58">
              <a:extLst>
                <a:ext uri="{FF2B5EF4-FFF2-40B4-BE49-F238E27FC236}">
                  <a16:creationId xmlns:a16="http://schemas.microsoft.com/office/drawing/2014/main" id="{2E73E351-93CB-4761-9D0F-6DF3028E7EC7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59">
              <a:extLst>
                <a:ext uri="{FF2B5EF4-FFF2-40B4-BE49-F238E27FC236}">
                  <a16:creationId xmlns:a16="http://schemas.microsoft.com/office/drawing/2014/main" id="{1C36A0F7-C873-43E7-A1B5-E2A811516B41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60">
              <a:extLst>
                <a:ext uri="{FF2B5EF4-FFF2-40B4-BE49-F238E27FC236}">
                  <a16:creationId xmlns:a16="http://schemas.microsoft.com/office/drawing/2014/main" id="{52E59F96-09D3-4B09-8C84-2AA35072946F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61">
              <a:extLst>
                <a:ext uri="{FF2B5EF4-FFF2-40B4-BE49-F238E27FC236}">
                  <a16:creationId xmlns:a16="http://schemas.microsoft.com/office/drawing/2014/main" id="{D745874A-1C61-4AA8-BEB5-EE0D9A17E663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62">
              <a:extLst>
                <a:ext uri="{FF2B5EF4-FFF2-40B4-BE49-F238E27FC236}">
                  <a16:creationId xmlns:a16="http://schemas.microsoft.com/office/drawing/2014/main" id="{0CB63B4E-FC91-4A60-B503-FE39E154138F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63">
              <a:extLst>
                <a:ext uri="{FF2B5EF4-FFF2-40B4-BE49-F238E27FC236}">
                  <a16:creationId xmlns:a16="http://schemas.microsoft.com/office/drawing/2014/main" id="{194E3BE8-3742-4B75-A4DB-EE571CD7E132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64">
              <a:extLst>
                <a:ext uri="{FF2B5EF4-FFF2-40B4-BE49-F238E27FC236}">
                  <a16:creationId xmlns:a16="http://schemas.microsoft.com/office/drawing/2014/main" id="{B386DEAF-1F48-4CE8-9F60-8EF718C4F416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65">
              <a:extLst>
                <a:ext uri="{FF2B5EF4-FFF2-40B4-BE49-F238E27FC236}">
                  <a16:creationId xmlns:a16="http://schemas.microsoft.com/office/drawing/2014/main" id="{0AFA5351-0570-41C0-A4C2-D31E4F8075CF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66">
              <a:extLst>
                <a:ext uri="{FF2B5EF4-FFF2-40B4-BE49-F238E27FC236}">
                  <a16:creationId xmlns:a16="http://schemas.microsoft.com/office/drawing/2014/main" id="{11693781-A130-4B24-A447-A6C5895BC729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67">
              <a:extLst>
                <a:ext uri="{FF2B5EF4-FFF2-40B4-BE49-F238E27FC236}">
                  <a16:creationId xmlns:a16="http://schemas.microsoft.com/office/drawing/2014/main" id="{B284C929-E376-4889-821E-0EEBBFB1D0F7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68">
              <a:extLst>
                <a:ext uri="{FF2B5EF4-FFF2-40B4-BE49-F238E27FC236}">
                  <a16:creationId xmlns:a16="http://schemas.microsoft.com/office/drawing/2014/main" id="{FA9DC445-34CF-4B78-BEDB-37C7836BEEBF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69">
              <a:extLst>
                <a:ext uri="{FF2B5EF4-FFF2-40B4-BE49-F238E27FC236}">
                  <a16:creationId xmlns:a16="http://schemas.microsoft.com/office/drawing/2014/main" id="{BA3FD267-BDEA-49C5-86DB-672A87F22440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70">
              <a:extLst>
                <a:ext uri="{FF2B5EF4-FFF2-40B4-BE49-F238E27FC236}">
                  <a16:creationId xmlns:a16="http://schemas.microsoft.com/office/drawing/2014/main" id="{FB7A43AB-A751-4D71-9E55-6EA7E90E227B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71">
              <a:extLst>
                <a:ext uri="{FF2B5EF4-FFF2-40B4-BE49-F238E27FC236}">
                  <a16:creationId xmlns:a16="http://schemas.microsoft.com/office/drawing/2014/main" id="{07E6E78C-EE2D-4AC4-B472-D31FE9628A7E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Title Placeholder 1">
            <a:extLst>
              <a:ext uri="{FF2B5EF4-FFF2-40B4-BE49-F238E27FC236}">
                <a16:creationId xmlns:a16="http://schemas.microsoft.com/office/drawing/2014/main" id="{F58EEF5B-200C-4156-9180-FFA6ED8BB3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725951"/>
            <a:ext cx="10325002" cy="144246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" name="Text Placeholder 2">
            <a:extLst>
              <a:ext uri="{FF2B5EF4-FFF2-40B4-BE49-F238E27FC236}">
                <a16:creationId xmlns:a16="http://schemas.microsoft.com/office/drawing/2014/main" id="{D0E942AB-AEA5-4C8E-8428-772387A23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91076" y="2340132"/>
            <a:ext cx="10325002" cy="356443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6" name="Date Placeholder 3">
            <a:extLst>
              <a:ext uri="{FF2B5EF4-FFF2-40B4-BE49-F238E27FC236}">
                <a16:creationId xmlns:a16="http://schemas.microsoft.com/office/drawing/2014/main" id="{BB1DB84E-3DE0-4213-9382-1E91FE0BD2F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683587" y="6215871"/>
            <a:ext cx="3843780" cy="417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898989"/>
                </a:solidFill>
                <a:uFillTx/>
                <a:latin typeface="Grandview"/>
              </a:defRPr>
            </a:lvl1pPr>
          </a:lstStyle>
          <a:p>
            <a:pPr lvl="0"/>
            <a:fld id="{959FBC18-667D-43C1-A282-B126A2743ABF}" type="datetime1">
              <a:rPr lang="en-US"/>
              <a:pPr lvl="0"/>
              <a:t>2/2/2022</a:t>
            </a:fld>
            <a:endParaRPr lang="en-US"/>
          </a:p>
        </p:txBody>
      </p:sp>
      <p:sp>
        <p:nvSpPr>
          <p:cNvPr id="37" name="Footer Placeholder 4">
            <a:extLst>
              <a:ext uri="{FF2B5EF4-FFF2-40B4-BE49-F238E27FC236}">
                <a16:creationId xmlns:a16="http://schemas.microsoft.com/office/drawing/2014/main" id="{4CE53E47-E170-4664-ACED-5B9D15B792A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691076" y="236363"/>
            <a:ext cx="4114800" cy="417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898989"/>
                </a:solidFill>
                <a:uFillTx/>
                <a:latin typeface="Grandview"/>
              </a:defRPr>
            </a:lvl1pPr>
          </a:lstStyle>
          <a:p>
            <a:pPr lvl="0"/>
            <a:endParaRPr lang="en-US"/>
          </a:p>
        </p:txBody>
      </p:sp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2AE6023A-0970-40B9-A349-79FBBD6BB6C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003651" y="6215871"/>
            <a:ext cx="979148" cy="41712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900" b="0" i="0" u="none" strike="noStrike" kern="1200" cap="none" spc="0" baseline="0">
                <a:solidFill>
                  <a:srgbClr val="898989"/>
                </a:solidFill>
                <a:uFillTx/>
                <a:latin typeface="Grandview"/>
              </a:defRPr>
            </a:lvl1pPr>
          </a:lstStyle>
          <a:p>
            <a:pPr lvl="0"/>
            <a:fld id="{11F236EB-813D-46D6-A558-D4787FBCF42C}" type="slidenum">
              <a:t>‹nº›</a:t>
            </a:fld>
            <a:endParaRPr lang="en-US"/>
          </a:p>
        </p:txBody>
      </p:sp>
      <p:sp>
        <p:nvSpPr>
          <p:cNvPr id="39" name="Right Triangle 6">
            <a:extLst>
              <a:ext uri="{FF2B5EF4-FFF2-40B4-BE49-F238E27FC236}">
                <a16:creationId xmlns:a16="http://schemas.microsoft.com/office/drawing/2014/main" id="{4FDDD8BA-153D-46EA-BE8D-EFE61C966D7B}"/>
              </a:ext>
            </a:extLst>
          </p:cNvPr>
          <p:cNvSpPr/>
          <p:nvPr/>
        </p:nvSpPr>
        <p:spPr>
          <a:xfrm rot="13499997">
            <a:off x="-281091" y="1516155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412724"/>
          </a:solidFill>
          <a:uFillTx/>
          <a:latin typeface="Grandview"/>
        </a:defRPr>
      </a:lvl1pPr>
    </p:titleStyle>
    <p:bodyStyle>
      <a:lvl1pPr marL="228600" marR="0" lvl="0" indent="-228600" algn="l" defTabSz="914400" rtl="0" fontAlgn="auto" hangingPunct="1">
        <a:lnSpc>
          <a:spcPct val="110000"/>
        </a:lnSpc>
        <a:spcBef>
          <a:spcPts val="1000"/>
        </a:spcBef>
        <a:spcAft>
          <a:spcPts val="0"/>
        </a:spcAft>
        <a:buClr>
          <a:srgbClr val="B6817B"/>
        </a:buClr>
        <a:buSzPct val="75000"/>
        <a:buFont typeface="Wingdings" pitchFamily="2"/>
        <a:buChar char="§"/>
        <a:tabLst/>
        <a:defRPr lang="en-US" sz="2000" b="0" i="0" u="none" strike="noStrike" kern="1200" cap="none" spc="0" baseline="0">
          <a:solidFill>
            <a:srgbClr val="412724"/>
          </a:solidFill>
          <a:uFillTx/>
          <a:latin typeface="Grandview"/>
        </a:defRPr>
      </a:lvl1pPr>
      <a:lvl2pPr marL="457200" marR="0" lvl="1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Clr>
          <a:srgbClr val="B6817B"/>
        </a:buClr>
        <a:buSzPct val="75000"/>
        <a:buFont typeface="Wingdings" pitchFamily="2"/>
        <a:buChar char="§"/>
        <a:tabLst/>
        <a:defRPr lang="en-US" sz="1800" b="0" i="0" u="none" strike="noStrike" kern="1200" cap="none" spc="0" baseline="0">
          <a:solidFill>
            <a:srgbClr val="412724"/>
          </a:solidFill>
          <a:uFillTx/>
          <a:latin typeface="Grandview"/>
        </a:defRPr>
      </a:lvl2pPr>
      <a:lvl3pPr marL="685800" marR="0" lvl="2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Clr>
          <a:srgbClr val="B6817B"/>
        </a:buClr>
        <a:buSzPct val="75000"/>
        <a:buFont typeface="Wingdings" pitchFamily="2"/>
        <a:buChar char="§"/>
        <a:tabLst/>
        <a:defRPr lang="en-US" sz="1600" b="0" i="0" u="none" strike="noStrike" kern="1200" cap="none" spc="0" baseline="0">
          <a:solidFill>
            <a:srgbClr val="412724"/>
          </a:solidFill>
          <a:uFillTx/>
          <a:latin typeface="Grandview"/>
        </a:defRPr>
      </a:lvl3pPr>
      <a:lvl4pPr marL="914400" marR="0" lvl="3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Clr>
          <a:srgbClr val="B6817B"/>
        </a:buClr>
        <a:buSzPct val="75000"/>
        <a:buFont typeface="Wingdings" pitchFamily="2"/>
        <a:buChar char="§"/>
        <a:tabLst/>
        <a:defRPr lang="en-US" sz="1400" b="0" i="0" u="none" strike="noStrike" kern="1200" cap="none" spc="0" baseline="0">
          <a:solidFill>
            <a:srgbClr val="412724"/>
          </a:solidFill>
          <a:uFillTx/>
          <a:latin typeface="Grandview"/>
        </a:defRPr>
      </a:lvl4pPr>
      <a:lvl5pPr marL="1143000" marR="0" lvl="4" indent="-228600" algn="l" defTabSz="914400" rtl="0" fontAlgn="auto" hangingPunct="1">
        <a:lnSpc>
          <a:spcPct val="110000"/>
        </a:lnSpc>
        <a:spcBef>
          <a:spcPts val="500"/>
        </a:spcBef>
        <a:spcAft>
          <a:spcPts val="0"/>
        </a:spcAft>
        <a:buClr>
          <a:srgbClr val="B6817B"/>
        </a:buClr>
        <a:buSzPct val="75000"/>
        <a:buFont typeface="Wingdings" pitchFamily="2"/>
        <a:buChar char="§"/>
        <a:tabLst/>
        <a:defRPr lang="en-US" sz="1400" b="0" i="0" u="none" strike="noStrike" kern="1200" cap="none" spc="0" baseline="0">
          <a:solidFill>
            <a:srgbClr val="412724"/>
          </a:solidFill>
          <a:uFillTx/>
          <a:latin typeface="Grandview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">
            <a:extLst>
              <a:ext uri="{FF2B5EF4-FFF2-40B4-BE49-F238E27FC236}">
                <a16:creationId xmlns:a16="http://schemas.microsoft.com/office/drawing/2014/main" id="{A3FE0754-E62E-4BDE-919C-468310E13728}"/>
              </a:ext>
            </a:extLst>
          </p:cNvPr>
          <p:cNvGrpSpPr/>
          <p:nvPr/>
        </p:nvGrpSpPr>
        <p:grpSpPr>
          <a:xfrm>
            <a:off x="-6217" y="0"/>
            <a:ext cx="12214828" cy="6858000"/>
            <a:chOff x="-6217" y="0"/>
            <a:chExt cx="12214828" cy="6858000"/>
          </a:xfrm>
        </p:grpSpPr>
        <p:cxnSp>
          <p:nvCxnSpPr>
            <p:cNvPr id="3" name="Straight Connector 11">
              <a:extLst>
                <a:ext uri="{FF2B5EF4-FFF2-40B4-BE49-F238E27FC236}">
                  <a16:creationId xmlns:a16="http://schemas.microsoft.com/office/drawing/2014/main" id="{3DC5F321-7A93-4928-99C4-CB99B63A504B}"/>
                </a:ext>
              </a:extLst>
            </p:cNvPr>
            <p:cNvCxnSpPr/>
            <p:nvPr/>
          </p:nvCxnSpPr>
          <p:spPr>
            <a:xfrm>
              <a:off x="-6217" y="6686284"/>
              <a:ext cx="12192005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4" name="Straight Connector 12">
              <a:extLst>
                <a:ext uri="{FF2B5EF4-FFF2-40B4-BE49-F238E27FC236}">
                  <a16:creationId xmlns:a16="http://schemas.microsoft.com/office/drawing/2014/main" id="{24320F6F-BE7A-4D40-961D-9300DAD34E27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5" name="Straight Connector 13">
              <a:extLst>
                <a:ext uri="{FF2B5EF4-FFF2-40B4-BE49-F238E27FC236}">
                  <a16:creationId xmlns:a16="http://schemas.microsoft.com/office/drawing/2014/main" id="{3C102960-8E89-45FE-ADD7-03ACEE43F165}"/>
                </a:ext>
              </a:extLst>
            </p:cNvPr>
            <p:cNvCxnSpPr/>
            <p:nvPr/>
          </p:nvCxnSpPr>
          <p:spPr>
            <a:xfrm>
              <a:off x="1199326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6" name="Straight Connector 14">
              <a:extLst>
                <a:ext uri="{FF2B5EF4-FFF2-40B4-BE49-F238E27FC236}">
                  <a16:creationId xmlns:a16="http://schemas.microsoft.com/office/drawing/2014/main" id="{E0F3C582-7AD4-4513-A4F1-BCD2B3FFBD9C}"/>
                </a:ext>
              </a:extLst>
            </p:cNvPr>
            <p:cNvCxnSpPr/>
            <p:nvPr/>
          </p:nvCxnSpPr>
          <p:spPr>
            <a:xfrm>
              <a:off x="192526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7" name="Straight Connector 15">
              <a:extLst>
                <a:ext uri="{FF2B5EF4-FFF2-40B4-BE49-F238E27FC236}">
                  <a16:creationId xmlns:a16="http://schemas.microsoft.com/office/drawing/2014/main" id="{26ECFB37-D100-4B9D-B6F7-D2040F483EAE}"/>
                </a:ext>
              </a:extLst>
            </p:cNvPr>
            <p:cNvCxnSpPr/>
            <p:nvPr/>
          </p:nvCxnSpPr>
          <p:spPr>
            <a:xfrm>
              <a:off x="117591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8" name="Straight Connector 16">
              <a:extLst>
                <a:ext uri="{FF2B5EF4-FFF2-40B4-BE49-F238E27FC236}">
                  <a16:creationId xmlns:a16="http://schemas.microsoft.com/office/drawing/2014/main" id="{7E6B1073-DDA6-40D9-B670-E9054F144EDD}"/>
                </a:ext>
              </a:extLst>
            </p:cNvPr>
            <p:cNvCxnSpPr/>
            <p:nvPr/>
          </p:nvCxnSpPr>
          <p:spPr>
            <a:xfrm>
              <a:off x="215931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9" name="Straight Connector 17">
              <a:extLst>
                <a:ext uri="{FF2B5EF4-FFF2-40B4-BE49-F238E27FC236}">
                  <a16:creationId xmlns:a16="http://schemas.microsoft.com/office/drawing/2014/main" id="{C54EAABB-9ECC-482F-9761-F40FB827F245}"/>
                </a:ext>
              </a:extLst>
            </p:cNvPr>
            <p:cNvCxnSpPr/>
            <p:nvPr/>
          </p:nvCxnSpPr>
          <p:spPr>
            <a:xfrm>
              <a:off x="314271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0" name="Straight Connector 18">
              <a:extLst>
                <a:ext uri="{FF2B5EF4-FFF2-40B4-BE49-F238E27FC236}">
                  <a16:creationId xmlns:a16="http://schemas.microsoft.com/office/drawing/2014/main" id="{96E2C658-9F3E-49F9-9005-009639BD85CC}"/>
                </a:ext>
              </a:extLst>
            </p:cNvPr>
            <p:cNvCxnSpPr/>
            <p:nvPr/>
          </p:nvCxnSpPr>
          <p:spPr>
            <a:xfrm>
              <a:off x="4126101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1" name="Straight Connector 19">
              <a:extLst>
                <a:ext uri="{FF2B5EF4-FFF2-40B4-BE49-F238E27FC236}">
                  <a16:creationId xmlns:a16="http://schemas.microsoft.com/office/drawing/2014/main" id="{E101D6B5-09E8-46EB-8776-C866F6CB572E}"/>
                </a:ext>
              </a:extLst>
            </p:cNvPr>
            <p:cNvCxnSpPr/>
            <p:nvPr/>
          </p:nvCxnSpPr>
          <p:spPr>
            <a:xfrm>
              <a:off x="5109493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2" name="Straight Connector 20">
              <a:extLst>
                <a:ext uri="{FF2B5EF4-FFF2-40B4-BE49-F238E27FC236}">
                  <a16:creationId xmlns:a16="http://schemas.microsoft.com/office/drawing/2014/main" id="{2E362508-7ABA-47FD-A70C-89F31D64C3BC}"/>
                </a:ext>
              </a:extLst>
            </p:cNvPr>
            <p:cNvCxnSpPr/>
            <p:nvPr/>
          </p:nvCxnSpPr>
          <p:spPr>
            <a:xfrm>
              <a:off x="6092894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3" name="Straight Connector 21">
              <a:extLst>
                <a:ext uri="{FF2B5EF4-FFF2-40B4-BE49-F238E27FC236}">
                  <a16:creationId xmlns:a16="http://schemas.microsoft.com/office/drawing/2014/main" id="{6CE48C4B-A577-4AE6-AD91-68CBD60CC3F1}"/>
                </a:ext>
              </a:extLst>
            </p:cNvPr>
            <p:cNvCxnSpPr/>
            <p:nvPr/>
          </p:nvCxnSpPr>
          <p:spPr>
            <a:xfrm>
              <a:off x="7076285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4" name="Straight Connector 22">
              <a:extLst>
                <a:ext uri="{FF2B5EF4-FFF2-40B4-BE49-F238E27FC236}">
                  <a16:creationId xmlns:a16="http://schemas.microsoft.com/office/drawing/2014/main" id="{C3B66677-8A4A-4D0F-BA74-548334F6B28B}"/>
                </a:ext>
              </a:extLst>
            </p:cNvPr>
            <p:cNvCxnSpPr/>
            <p:nvPr/>
          </p:nvCxnSpPr>
          <p:spPr>
            <a:xfrm>
              <a:off x="80596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5" name="Straight Connector 23">
              <a:extLst>
                <a:ext uri="{FF2B5EF4-FFF2-40B4-BE49-F238E27FC236}">
                  <a16:creationId xmlns:a16="http://schemas.microsoft.com/office/drawing/2014/main" id="{33C40BC4-DBED-4611-BEF4-1835A262FCBA}"/>
                </a:ext>
              </a:extLst>
            </p:cNvPr>
            <p:cNvCxnSpPr/>
            <p:nvPr/>
          </p:nvCxnSpPr>
          <p:spPr>
            <a:xfrm>
              <a:off x="9043077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6" name="Straight Connector 24">
              <a:extLst>
                <a:ext uri="{FF2B5EF4-FFF2-40B4-BE49-F238E27FC236}">
                  <a16:creationId xmlns:a16="http://schemas.microsoft.com/office/drawing/2014/main" id="{9A516147-2F37-4B68-AB2E-4629455EF586}"/>
                </a:ext>
              </a:extLst>
            </p:cNvPr>
            <p:cNvCxnSpPr/>
            <p:nvPr/>
          </p:nvCxnSpPr>
          <p:spPr>
            <a:xfrm>
              <a:off x="10026469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7" name="Straight Connector 25">
              <a:extLst>
                <a:ext uri="{FF2B5EF4-FFF2-40B4-BE49-F238E27FC236}">
                  <a16:creationId xmlns:a16="http://schemas.microsoft.com/office/drawing/2014/main" id="{593534F2-65FF-4F43-AE9A-E50FCDE9A13F}"/>
                </a:ext>
              </a:extLst>
            </p:cNvPr>
            <p:cNvCxnSpPr/>
            <p:nvPr/>
          </p:nvCxnSpPr>
          <p:spPr>
            <a:xfrm>
              <a:off x="11009860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8" name="Straight Connector 26">
              <a:extLst>
                <a:ext uri="{FF2B5EF4-FFF2-40B4-BE49-F238E27FC236}">
                  <a16:creationId xmlns:a16="http://schemas.microsoft.com/office/drawing/2014/main" id="{6973B72F-DE46-4533-A7AB-57846B714F28}"/>
                </a:ext>
              </a:extLst>
            </p:cNvPr>
            <p:cNvCxnSpPr/>
            <p:nvPr/>
          </p:nvCxnSpPr>
          <p:spPr>
            <a:xfrm>
              <a:off x="12185788" y="0"/>
              <a:ext cx="0" cy="685800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19" name="Straight Connector 27">
              <a:extLst>
                <a:ext uri="{FF2B5EF4-FFF2-40B4-BE49-F238E27FC236}">
                  <a16:creationId xmlns:a16="http://schemas.microsoft.com/office/drawing/2014/main" id="{13D0F929-4F83-4A26-87FC-56F3E0E082ED}"/>
                </a:ext>
              </a:extLst>
            </p:cNvPr>
            <p:cNvCxnSpPr/>
            <p:nvPr/>
          </p:nvCxnSpPr>
          <p:spPr>
            <a:xfrm>
              <a:off x="0" y="171715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0" name="Straight Connector 28">
              <a:extLst>
                <a:ext uri="{FF2B5EF4-FFF2-40B4-BE49-F238E27FC236}">
                  <a16:creationId xmlns:a16="http://schemas.microsoft.com/office/drawing/2014/main" id="{FB05EE82-9211-46C1-A257-09C6E4399BCB}"/>
                </a:ext>
              </a:extLst>
            </p:cNvPr>
            <p:cNvCxnSpPr/>
            <p:nvPr/>
          </p:nvCxnSpPr>
          <p:spPr>
            <a:xfrm>
              <a:off x="0" y="714594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1" name="Straight Connector 29">
              <a:extLst>
                <a:ext uri="{FF2B5EF4-FFF2-40B4-BE49-F238E27FC236}">
                  <a16:creationId xmlns:a16="http://schemas.microsoft.com/office/drawing/2014/main" id="{859F93F8-923F-4241-84DE-ACF36016582B}"/>
                </a:ext>
              </a:extLst>
            </p:cNvPr>
            <p:cNvCxnSpPr/>
            <p:nvPr/>
          </p:nvCxnSpPr>
          <p:spPr>
            <a:xfrm>
              <a:off x="0" y="1257473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2" name="Straight Connector 30">
              <a:extLst>
                <a:ext uri="{FF2B5EF4-FFF2-40B4-BE49-F238E27FC236}">
                  <a16:creationId xmlns:a16="http://schemas.microsoft.com/office/drawing/2014/main" id="{360E5CEE-AE3F-4D1D-9228-55A08222E40D}"/>
                </a:ext>
              </a:extLst>
            </p:cNvPr>
            <p:cNvCxnSpPr/>
            <p:nvPr/>
          </p:nvCxnSpPr>
          <p:spPr>
            <a:xfrm>
              <a:off x="0" y="1800362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3" name="Straight Connector 31">
              <a:extLst>
                <a:ext uri="{FF2B5EF4-FFF2-40B4-BE49-F238E27FC236}">
                  <a16:creationId xmlns:a16="http://schemas.microsoft.com/office/drawing/2014/main" id="{F617052E-D4E9-47B8-A809-3D0DB2904902}"/>
                </a:ext>
              </a:extLst>
            </p:cNvPr>
            <p:cNvCxnSpPr/>
            <p:nvPr/>
          </p:nvCxnSpPr>
          <p:spPr>
            <a:xfrm>
              <a:off x="0" y="2343241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4" name="Straight Connector 32">
              <a:extLst>
                <a:ext uri="{FF2B5EF4-FFF2-40B4-BE49-F238E27FC236}">
                  <a16:creationId xmlns:a16="http://schemas.microsoft.com/office/drawing/2014/main" id="{92443997-48E6-4EF9-A125-099370C0B7EC}"/>
                </a:ext>
              </a:extLst>
            </p:cNvPr>
            <p:cNvCxnSpPr/>
            <p:nvPr/>
          </p:nvCxnSpPr>
          <p:spPr>
            <a:xfrm>
              <a:off x="0" y="288612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5" name="Straight Connector 33">
              <a:extLst>
                <a:ext uri="{FF2B5EF4-FFF2-40B4-BE49-F238E27FC236}">
                  <a16:creationId xmlns:a16="http://schemas.microsoft.com/office/drawing/2014/main" id="{6E2249EF-CCE0-4512-9B5C-0E965CFA4C5C}"/>
                </a:ext>
              </a:extLst>
            </p:cNvPr>
            <p:cNvCxnSpPr/>
            <p:nvPr/>
          </p:nvCxnSpPr>
          <p:spPr>
            <a:xfrm>
              <a:off x="0" y="3429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6" name="Straight Connector 34">
              <a:extLst>
                <a:ext uri="{FF2B5EF4-FFF2-40B4-BE49-F238E27FC236}">
                  <a16:creationId xmlns:a16="http://schemas.microsoft.com/office/drawing/2014/main" id="{228D284D-6CCC-4CB4-8A97-B0DAB1F43D8D}"/>
                </a:ext>
              </a:extLst>
            </p:cNvPr>
            <p:cNvCxnSpPr/>
            <p:nvPr/>
          </p:nvCxnSpPr>
          <p:spPr>
            <a:xfrm>
              <a:off x="0" y="3971879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7" name="Straight Connector 35">
              <a:extLst>
                <a:ext uri="{FF2B5EF4-FFF2-40B4-BE49-F238E27FC236}">
                  <a16:creationId xmlns:a16="http://schemas.microsoft.com/office/drawing/2014/main" id="{30F561A4-59E4-4304-B405-12D2259D20FA}"/>
                </a:ext>
              </a:extLst>
            </p:cNvPr>
            <p:cNvCxnSpPr/>
            <p:nvPr/>
          </p:nvCxnSpPr>
          <p:spPr>
            <a:xfrm>
              <a:off x="0" y="4514767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8" name="Straight Connector 36">
              <a:extLst>
                <a:ext uri="{FF2B5EF4-FFF2-40B4-BE49-F238E27FC236}">
                  <a16:creationId xmlns:a16="http://schemas.microsoft.com/office/drawing/2014/main" id="{B8555027-2E8C-4F70-8EE5-B74B1958BFDC}"/>
                </a:ext>
              </a:extLst>
            </p:cNvPr>
            <p:cNvCxnSpPr/>
            <p:nvPr/>
          </p:nvCxnSpPr>
          <p:spPr>
            <a:xfrm>
              <a:off x="0" y="505764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29" name="Straight Connector 37">
              <a:extLst>
                <a:ext uri="{FF2B5EF4-FFF2-40B4-BE49-F238E27FC236}">
                  <a16:creationId xmlns:a16="http://schemas.microsoft.com/office/drawing/2014/main" id="{7155EA5B-F161-4A33-B46C-AC10F5016834}"/>
                </a:ext>
              </a:extLst>
            </p:cNvPr>
            <p:cNvCxnSpPr/>
            <p:nvPr/>
          </p:nvCxnSpPr>
          <p:spPr>
            <a:xfrm>
              <a:off x="0" y="5600526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0" name="Straight Connector 38">
              <a:extLst>
                <a:ext uri="{FF2B5EF4-FFF2-40B4-BE49-F238E27FC236}">
                  <a16:creationId xmlns:a16="http://schemas.microsoft.com/office/drawing/2014/main" id="{2515F0C9-B2DD-405B-8B66-FB2F9DD7403F}"/>
                </a:ext>
              </a:extLst>
            </p:cNvPr>
            <p:cNvCxnSpPr/>
            <p:nvPr/>
          </p:nvCxnSpPr>
          <p:spPr>
            <a:xfrm>
              <a:off x="0" y="6858000"/>
              <a:ext cx="12191996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1" name="Straight Connector 39">
              <a:extLst>
                <a:ext uri="{FF2B5EF4-FFF2-40B4-BE49-F238E27FC236}">
                  <a16:creationId xmlns:a16="http://schemas.microsoft.com/office/drawing/2014/main" id="{87771A45-9FB2-4C38-A528-7AF4E58E8682}"/>
                </a:ext>
              </a:extLst>
            </p:cNvPr>
            <p:cNvCxnSpPr/>
            <p:nvPr/>
          </p:nvCxnSpPr>
          <p:spPr>
            <a:xfrm>
              <a:off x="16614" y="6143405"/>
              <a:ext cx="12191997" cy="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2" name="Straight Connector 40">
              <a:extLst>
                <a:ext uri="{FF2B5EF4-FFF2-40B4-BE49-F238E27FC236}">
                  <a16:creationId xmlns:a16="http://schemas.microsoft.com/office/drawing/2014/main" id="{16085D26-C568-4798-9A15-B55C7CFDD7BA}"/>
                </a:ext>
              </a:extLst>
            </p:cNvPr>
            <p:cNvCxnSpPr/>
            <p:nvPr/>
          </p:nvCxnSpPr>
          <p:spPr>
            <a:xfrm>
              <a:off x="684227" y="171715"/>
              <a:ext cx="0" cy="6511460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  <p:cxnSp>
          <p:nvCxnSpPr>
            <p:cNvPr id="33" name="Straight Connector 41">
              <a:extLst>
                <a:ext uri="{FF2B5EF4-FFF2-40B4-BE49-F238E27FC236}">
                  <a16:creationId xmlns:a16="http://schemas.microsoft.com/office/drawing/2014/main" id="{4777D8CF-209C-4337-B094-C34164D85192}"/>
                </a:ext>
              </a:extLst>
            </p:cNvPr>
            <p:cNvCxnSpPr/>
            <p:nvPr/>
          </p:nvCxnSpPr>
          <p:spPr>
            <a:xfrm>
              <a:off x="11508409" y="173269"/>
              <a:ext cx="0" cy="6511461"/>
            </a:xfrm>
            <a:prstGeom prst="straightConnector1">
              <a:avLst/>
            </a:prstGeom>
            <a:noFill/>
            <a:ln w="12701" cap="flat">
              <a:solidFill>
                <a:srgbClr val="BCBCBC">
                  <a:alpha val="29804"/>
                </a:srgbClr>
              </a:solidFill>
              <a:custDash>
                <a:ds d="100000" sp="100000"/>
              </a:custDash>
              <a:miter/>
            </a:ln>
          </p:spPr>
        </p:cxnSp>
      </p:grpSp>
      <p:sp>
        <p:nvSpPr>
          <p:cNvPr id="34" name="Rectangle 8">
            <a:extLst>
              <a:ext uri="{FF2B5EF4-FFF2-40B4-BE49-F238E27FC236}">
                <a16:creationId xmlns:a16="http://schemas.microsoft.com/office/drawing/2014/main" id="{2C9FC8D4-40B6-479D-A49A-E50748FB3323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"/>
            </a:endParaRPr>
          </a:p>
        </p:txBody>
      </p:sp>
      <p:sp>
        <p:nvSpPr>
          <p:cNvPr id="35" name="Freeform: Shape 43">
            <a:extLst>
              <a:ext uri="{FF2B5EF4-FFF2-40B4-BE49-F238E27FC236}">
                <a16:creationId xmlns:a16="http://schemas.microsoft.com/office/drawing/2014/main" id="{5C61ACFE-7324-49FD-B673-3121F7514125}"/>
              </a:ext>
            </a:extLst>
          </p:cNvPr>
          <p:cNvSpPr>
            <a:spLocks noMove="1" noResize="1"/>
          </p:cNvSpPr>
          <p:nvPr/>
        </p:nvSpPr>
        <p:spPr>
          <a:xfrm>
            <a:off x="6097319" y="-3108"/>
            <a:ext cx="6098261" cy="6861108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098262"/>
              <a:gd name="f7" fmla="val 6861109"/>
              <a:gd name="f8" fmla="val 2247706"/>
              <a:gd name="f9" fmla="val 6857999"/>
              <a:gd name="f10" fmla="val 274850"/>
              <a:gd name="f11" fmla="+- 0 0 619306"/>
              <a:gd name="f12" fmla="val 3429000"/>
              <a:gd name="f13" fmla="val 954409"/>
              <a:gd name="f14" fmla="val 1"/>
              <a:gd name="f15" fmla="+- 0 0 -90"/>
              <a:gd name="f16" fmla="*/ f3 1 6098262"/>
              <a:gd name="f17" fmla="*/ f4 1 6861109"/>
              <a:gd name="f18" fmla="+- f7 0 f5"/>
              <a:gd name="f19" fmla="+- f6 0 f5"/>
              <a:gd name="f20" fmla="*/ f15 f0 1"/>
              <a:gd name="f21" fmla="*/ f19 1 6098262"/>
              <a:gd name="f22" fmla="*/ f18 1 6861109"/>
              <a:gd name="f23" fmla="*/ 2247706 f19 1"/>
              <a:gd name="f24" fmla="*/ 0 f18 1"/>
              <a:gd name="f25" fmla="*/ 6098262 f19 1"/>
              <a:gd name="f26" fmla="*/ 6861109 f18 1"/>
              <a:gd name="f27" fmla="*/ 6857999 f18 1"/>
              <a:gd name="f28" fmla="*/ 274850 f19 1"/>
              <a:gd name="f29" fmla="*/ 954409 f19 1"/>
              <a:gd name="f30" fmla="*/ 1 f18 1"/>
              <a:gd name="f31" fmla="*/ f20 1 f2"/>
              <a:gd name="f32" fmla="*/ f23 1 6098262"/>
              <a:gd name="f33" fmla="*/ f24 1 6861109"/>
              <a:gd name="f34" fmla="*/ f25 1 6098262"/>
              <a:gd name="f35" fmla="*/ f26 1 6861109"/>
              <a:gd name="f36" fmla="*/ f27 1 6861109"/>
              <a:gd name="f37" fmla="*/ f28 1 6098262"/>
              <a:gd name="f38" fmla="*/ f29 1 6098262"/>
              <a:gd name="f39" fmla="*/ f30 1 6861109"/>
              <a:gd name="f40" fmla="*/ f5 1 f21"/>
              <a:gd name="f41" fmla="*/ f6 1 f21"/>
              <a:gd name="f42" fmla="*/ f5 1 f22"/>
              <a:gd name="f43" fmla="*/ f7 1 f22"/>
              <a:gd name="f44" fmla="+- f31 0 f1"/>
              <a:gd name="f45" fmla="*/ f32 1 f21"/>
              <a:gd name="f46" fmla="*/ f33 1 f22"/>
              <a:gd name="f47" fmla="*/ f34 1 f21"/>
              <a:gd name="f48" fmla="*/ f35 1 f22"/>
              <a:gd name="f49" fmla="*/ f36 1 f22"/>
              <a:gd name="f50" fmla="*/ f37 1 f21"/>
              <a:gd name="f51" fmla="*/ f38 1 f21"/>
              <a:gd name="f52" fmla="*/ f39 1 f22"/>
              <a:gd name="f53" fmla="*/ f40 f16 1"/>
              <a:gd name="f54" fmla="*/ f41 f16 1"/>
              <a:gd name="f55" fmla="*/ f43 f17 1"/>
              <a:gd name="f56" fmla="*/ f42 f17 1"/>
              <a:gd name="f57" fmla="*/ f45 f16 1"/>
              <a:gd name="f58" fmla="*/ f46 f17 1"/>
              <a:gd name="f59" fmla="*/ f47 f16 1"/>
              <a:gd name="f60" fmla="*/ f48 f17 1"/>
              <a:gd name="f61" fmla="*/ f49 f17 1"/>
              <a:gd name="f62" fmla="*/ f50 f16 1"/>
              <a:gd name="f63" fmla="*/ f51 f16 1"/>
              <a:gd name="f64" fmla="*/ f52 f17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44">
                <a:pos x="f57" y="f58"/>
              </a:cxn>
              <a:cxn ang="f44">
                <a:pos x="f59" y="f58"/>
              </a:cxn>
              <a:cxn ang="f44">
                <a:pos x="f59" y="f60"/>
              </a:cxn>
              <a:cxn ang="f44">
                <a:pos x="f57" y="f60"/>
              </a:cxn>
              <a:cxn ang="f44">
                <a:pos x="f57" y="f61"/>
              </a:cxn>
              <a:cxn ang="f44">
                <a:pos x="f62" y="f61"/>
              </a:cxn>
              <a:cxn ang="f44">
                <a:pos x="f63" y="f64"/>
              </a:cxn>
              <a:cxn ang="f44">
                <a:pos x="f57" y="f64"/>
              </a:cxn>
            </a:cxnLst>
            <a:rect l="f53" t="f56" r="f54" b="f55"/>
            <a:pathLst>
              <a:path w="6098262" h="6861109">
                <a:moveTo>
                  <a:pt x="f8" y="f5"/>
                </a:moveTo>
                <a:lnTo>
                  <a:pt x="f6" y="f5"/>
                </a:lnTo>
                <a:lnTo>
                  <a:pt x="f6" y="f7"/>
                </a:lnTo>
                <a:lnTo>
                  <a:pt x="f8" y="f7"/>
                </a:lnTo>
                <a:lnTo>
                  <a:pt x="f8" y="f9"/>
                </a:lnTo>
                <a:lnTo>
                  <a:pt x="f10" y="f9"/>
                </a:lnTo>
                <a:cubicBezTo>
                  <a:pt x="f11" y="f12"/>
                  <a:pt x="f13" y="f12"/>
                  <a:pt x="f13" y="f14"/>
                </a:cubicBezTo>
                <a:lnTo>
                  <a:pt x="f8" y="f14"/>
                </a:lnTo>
                <a:close/>
              </a:path>
            </a:pathLst>
          </a:custGeom>
          <a:solidFill>
            <a:srgbClr val="000000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Grandview"/>
            </a:endParaRPr>
          </a:p>
        </p:txBody>
      </p:sp>
      <p:pic>
        <p:nvPicPr>
          <p:cNvPr id="36" name="Picture 3" descr="Uma lâmpada colorida com ícones comerciais">
            <a:extLst>
              <a:ext uri="{FF2B5EF4-FFF2-40B4-BE49-F238E27FC236}">
                <a16:creationId xmlns:a16="http://schemas.microsoft.com/office/drawing/2014/main" id="{29FD3097-C799-4EC5-BA7F-3FD213AA22F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rcRect l="14799" r="22984"/>
          <a:stretch>
            <a:fillRect/>
          </a:stretch>
        </p:blipFill>
        <p:spPr>
          <a:xfrm>
            <a:off x="6109508" y="-3108"/>
            <a:ext cx="6086072" cy="686110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7" name="Right Triangle 45">
            <a:extLst>
              <a:ext uri="{FF2B5EF4-FFF2-40B4-BE49-F238E27FC236}">
                <a16:creationId xmlns:a16="http://schemas.microsoft.com/office/drawing/2014/main" id="{2665D9AC-2A72-41E4-9D54-CA532A7302CF}"/>
              </a:ext>
            </a:extLst>
          </p:cNvPr>
          <p:cNvSpPr>
            <a:spLocks noMove="1" noResize="1"/>
          </p:cNvSpPr>
          <p:nvPr/>
        </p:nvSpPr>
        <p:spPr>
          <a:xfrm rot="13499997">
            <a:off x="-279647" y="3144793"/>
            <a:ext cx="568290" cy="56829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+- 0 0 -360"/>
              <a:gd name="f8" fmla="+- 0 0 -180"/>
              <a:gd name="f9" fmla="+- 0 0 -90"/>
              <a:gd name="f10" fmla="abs f3"/>
              <a:gd name="f11" fmla="abs f4"/>
              <a:gd name="f12" fmla="abs f5"/>
              <a:gd name="f13" fmla="*/ f7 f0 1"/>
              <a:gd name="f14" fmla="*/ f8 f0 1"/>
              <a:gd name="f15" fmla="*/ f9 f0 1"/>
              <a:gd name="f16" fmla="?: f10 f3 1"/>
              <a:gd name="f17" fmla="?: f11 f4 1"/>
              <a:gd name="f18" fmla="?: f12 f5 1"/>
              <a:gd name="f19" fmla="*/ f13 1 f2"/>
              <a:gd name="f20" fmla="*/ f14 1 f2"/>
              <a:gd name="f21" fmla="*/ f15 1 f2"/>
              <a:gd name="f22" fmla="*/ f16 1 21600"/>
              <a:gd name="f23" fmla="*/ f17 1 21600"/>
              <a:gd name="f24" fmla="*/ 21600 f16 1"/>
              <a:gd name="f25" fmla="*/ 21600 f17 1"/>
              <a:gd name="f26" fmla="+- f19 0 f1"/>
              <a:gd name="f27" fmla="+- f20 0 f1"/>
              <a:gd name="f28" fmla="+- f21 0 f1"/>
              <a:gd name="f29" fmla="min f23 f22"/>
              <a:gd name="f30" fmla="*/ f24 1 f18"/>
              <a:gd name="f31" fmla="*/ f25 1 f18"/>
              <a:gd name="f32" fmla="val f30"/>
              <a:gd name="f33" fmla="val f31"/>
              <a:gd name="f34" fmla="*/ f6 f29 1"/>
              <a:gd name="f35" fmla="+- f33 0 f6"/>
              <a:gd name="f36" fmla="+- f32 0 f6"/>
              <a:gd name="f37" fmla="*/ f33 f29 1"/>
              <a:gd name="f38" fmla="*/ f32 f29 1"/>
              <a:gd name="f39" fmla="*/ f35 1 2"/>
              <a:gd name="f40" fmla="*/ f36 1 2"/>
              <a:gd name="f41" fmla="*/ f36 1 12"/>
              <a:gd name="f42" fmla="*/ f35 7 1"/>
              <a:gd name="f43" fmla="*/ f36 7 1"/>
              <a:gd name="f44" fmla="*/ f35 11 1"/>
              <a:gd name="f45" fmla="+- f6 f39 0"/>
              <a:gd name="f46" fmla="+- f6 f40 0"/>
              <a:gd name="f47" fmla="*/ f42 1 12"/>
              <a:gd name="f48" fmla="*/ f43 1 12"/>
              <a:gd name="f49" fmla="*/ f44 1 12"/>
              <a:gd name="f50" fmla="*/ f41 f29 1"/>
              <a:gd name="f51" fmla="*/ f47 f29 1"/>
              <a:gd name="f52" fmla="*/ f48 f29 1"/>
              <a:gd name="f53" fmla="*/ f49 f29 1"/>
              <a:gd name="f54" fmla="*/ f46 f29 1"/>
              <a:gd name="f55" fmla="*/ f45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6">
                <a:pos x="f34" y="f34"/>
              </a:cxn>
              <a:cxn ang="f27">
                <a:pos x="f34" y="f37"/>
              </a:cxn>
              <a:cxn ang="f27">
                <a:pos x="f38" y="f37"/>
              </a:cxn>
              <a:cxn ang="f28">
                <a:pos x="f54" y="f55"/>
              </a:cxn>
            </a:cxnLst>
            <a:rect l="f50" t="f51" r="f52" b="f53"/>
            <a:pathLst>
              <a:path>
                <a:moveTo>
                  <a:pt x="f34" y="f37"/>
                </a:moveTo>
                <a:lnTo>
                  <a:pt x="f34" y="f34"/>
                </a:lnTo>
                <a:lnTo>
                  <a:pt x="f38" y="f37"/>
                </a:lnTo>
                <a:close/>
              </a:path>
            </a:pathLst>
          </a:custGeom>
          <a:solidFill>
            <a:srgbClr val="D739AE">
              <a:alpha val="5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Grandview"/>
            </a:endParaRP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7B795B87-C8F2-4AA4-AF02-4E9E9E10B07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84227" y="746836"/>
            <a:ext cx="4903442" cy="5415735"/>
          </a:xfrm>
        </p:spPr>
        <p:txBody>
          <a:bodyPr anchor="ctr"/>
          <a:lstStyle/>
          <a:p>
            <a:pPr lvl="0"/>
            <a:r>
              <a:rPr lang="pt-PT" b="1">
                <a:latin typeface="Tw Cen MT Condensed" pitchFamily="34"/>
              </a:rPr>
              <a:t>Aplicação móvel para requisição de livros de uma biblioteca escolar</a:t>
            </a:r>
          </a:p>
        </p:txBody>
      </p:sp>
      <p:sp>
        <p:nvSpPr>
          <p:cNvPr id="39" name="Subtítulo 2">
            <a:extLst>
              <a:ext uri="{FF2B5EF4-FFF2-40B4-BE49-F238E27FC236}">
                <a16:creationId xmlns:a16="http://schemas.microsoft.com/office/drawing/2014/main" id="{14FA3694-52B4-4108-9484-5320200BF0B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6575" y="5341339"/>
            <a:ext cx="3846277" cy="690106"/>
          </a:xfrm>
        </p:spPr>
        <p:txBody>
          <a:bodyPr anchor="b"/>
          <a:lstStyle/>
          <a:p>
            <a:pPr lvl="0"/>
            <a:r>
              <a:rPr lang="pt-PT" b="1">
                <a:solidFill>
                  <a:srgbClr val="000000"/>
                </a:solidFill>
              </a:rPr>
              <a:t>Lodney Santos</a:t>
            </a:r>
          </a:p>
        </p:txBody>
      </p:sp>
      <p:sp>
        <p:nvSpPr>
          <p:cNvPr id="40" name="Rectangle 5">
            <a:extLst>
              <a:ext uri="{FF2B5EF4-FFF2-40B4-BE49-F238E27FC236}">
                <a16:creationId xmlns:a16="http://schemas.microsoft.com/office/drawing/2014/main" id="{7F4E9A20-0045-4C74-A3BD-B2E98038F99B}"/>
              </a:ext>
            </a:extLst>
          </p:cNvPr>
          <p:cNvSpPr txBox="1"/>
          <p:nvPr/>
        </p:nvSpPr>
        <p:spPr>
          <a:xfrm>
            <a:off x="706575" y="6017611"/>
            <a:ext cx="4592189" cy="4447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>
                <a:solidFill>
                  <a:srgbClr val="000000"/>
                </a:solidFill>
                <a:uFillTx/>
                <a:latin typeface="Grandview (corpo)"/>
              </a:rPr>
              <a:t>Trabalho Final de Curso | LIG | 2021/2022</a:t>
            </a:r>
            <a:endParaRPr lang="pt-PT" sz="1600" b="1" i="0" u="none" strike="noStrike" kern="1200" cap="none" spc="0" baseline="0">
              <a:solidFill>
                <a:srgbClr val="000000"/>
              </a:solidFill>
              <a:uFillTx/>
              <a:latin typeface="Grandview (corpo)"/>
            </a:endParaRPr>
          </a:p>
        </p:txBody>
      </p:sp>
      <p:pic>
        <p:nvPicPr>
          <p:cNvPr id="41" name="Imagem 44">
            <a:extLst>
              <a:ext uri="{FF2B5EF4-FFF2-40B4-BE49-F238E27FC236}">
                <a16:creationId xmlns:a16="http://schemas.microsoft.com/office/drawing/2014/main" id="{EBF262DA-5097-4DD3-85D5-717E9446F2C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91248" b="37520"/>
          <a:stretch>
            <a:fillRect/>
          </a:stretch>
        </p:blipFill>
        <p:spPr>
          <a:xfrm>
            <a:off x="6070546" y="-3108"/>
            <a:ext cx="989783" cy="42849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2" name="Imagem 45">
            <a:extLst>
              <a:ext uri="{FF2B5EF4-FFF2-40B4-BE49-F238E27FC236}">
                <a16:creationId xmlns:a16="http://schemas.microsoft.com/office/drawing/2014/main" id="{E4959F4B-D599-433D-AF67-0D4606CB173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86656" r="91248" b="748"/>
          <a:stretch>
            <a:fillRect/>
          </a:stretch>
        </p:blipFill>
        <p:spPr>
          <a:xfrm>
            <a:off x="6035670" y="5926363"/>
            <a:ext cx="989783" cy="93163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43" name="Agrupar 4">
            <a:extLst>
              <a:ext uri="{FF2B5EF4-FFF2-40B4-BE49-F238E27FC236}">
                <a16:creationId xmlns:a16="http://schemas.microsoft.com/office/drawing/2014/main" id="{E6CF8E81-15CD-43B1-9E5C-B5AA53BCE114}"/>
              </a:ext>
            </a:extLst>
          </p:cNvPr>
          <p:cNvGrpSpPr/>
          <p:nvPr/>
        </p:nvGrpSpPr>
        <p:grpSpPr>
          <a:xfrm>
            <a:off x="-125611" y="539249"/>
            <a:ext cx="4592189" cy="728209"/>
            <a:chOff x="-125611" y="539249"/>
            <a:chExt cx="4592189" cy="728209"/>
          </a:xfrm>
        </p:grpSpPr>
        <p:sp>
          <p:nvSpPr>
            <p:cNvPr id="44" name="Rectangle 5">
              <a:extLst>
                <a:ext uri="{FF2B5EF4-FFF2-40B4-BE49-F238E27FC236}">
                  <a16:creationId xmlns:a16="http://schemas.microsoft.com/office/drawing/2014/main" id="{EBF8C346-0834-4955-8B41-D44329D54F91}"/>
                </a:ext>
              </a:extLst>
            </p:cNvPr>
            <p:cNvSpPr txBox="1"/>
            <p:nvPr/>
          </p:nvSpPr>
          <p:spPr>
            <a:xfrm>
              <a:off x="-125611" y="539249"/>
              <a:ext cx="4592189" cy="7282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2000" b="1" i="0" u="none" strike="noStrike" kern="1200" cap="none" spc="0" baseline="0">
                  <a:solidFill>
                    <a:srgbClr val="000000"/>
                  </a:solidFill>
                  <a:uFillTx/>
                  <a:latin typeface="Grandview (corpo)"/>
                </a:rPr>
                <a:t>Universidade Lusófona</a:t>
              </a:r>
            </a:p>
          </p:txBody>
        </p:sp>
        <p:pic>
          <p:nvPicPr>
            <p:cNvPr id="45" name="Picture 5" descr="Identidade | Universidade Lusófona">
              <a:extLst>
                <a:ext uri="{FF2B5EF4-FFF2-40B4-BE49-F238E27FC236}">
                  <a16:creationId xmlns:a16="http://schemas.microsoft.com/office/drawing/2014/main" id="{AB6D8F52-2A35-41C6-B405-5454D765D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2442" t="32142" r="47674" b="31698"/>
            <a:stretch>
              <a:fillRect/>
            </a:stretch>
          </p:blipFill>
          <p:spPr>
            <a:xfrm>
              <a:off x="3611002" y="732644"/>
              <a:ext cx="266913" cy="242050"/>
            </a:xfrm>
            <a:prstGeom prst="rect">
              <a:avLst/>
            </a:prstGeom>
            <a:noFill/>
            <a:ln cap="flat">
              <a:noFill/>
            </a:ln>
            <a:effectLst>
              <a:outerShdw dist="38098" dir="7799737" algn="tl">
                <a:srgbClr val="000000">
                  <a:alpha val="40000"/>
                </a:srgbClr>
              </a:outerShdw>
            </a:effectLst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07C100-3F55-4F73-8B1A-405D16EEA3D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473787" y="294564"/>
            <a:ext cx="10325103" cy="830148"/>
          </a:xfrm>
        </p:spPr>
        <p:txBody>
          <a:bodyPr/>
          <a:lstStyle/>
          <a:p>
            <a:pPr lvl="0"/>
            <a:r>
              <a:rPr lang="pt-PT" dirty="0"/>
              <a:t>Entidade externa</a:t>
            </a:r>
          </a:p>
        </p:txBody>
      </p:sp>
      <p:pic>
        <p:nvPicPr>
          <p:cNvPr id="3" name="Imagem 8">
            <a:extLst>
              <a:ext uri="{FF2B5EF4-FFF2-40B4-BE49-F238E27FC236}">
                <a16:creationId xmlns:a16="http://schemas.microsoft.com/office/drawing/2014/main" id="{DDE8854B-CD35-47A0-AE72-EAEFF888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48" y="1485634"/>
            <a:ext cx="10325103" cy="484526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249411B-F921-4011-A126-BBBFAB29D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4564"/>
            <a:ext cx="393192" cy="9144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7074F-E313-4E92-A542-F973E27194A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Problema que proponho resolver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1F11FB-4731-47F9-8741-256FF2ABD4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 sz="2400" dirty="0">
                <a:latin typeface="Calibri" pitchFamily="34"/>
                <a:cs typeface="Calibri" pitchFamily="34"/>
              </a:rPr>
              <a:t>Diminuir o uso de configuração manual</a:t>
            </a:r>
          </a:p>
          <a:p>
            <a:pPr lvl="0"/>
            <a:endParaRPr lang="pt-PT" dirty="0"/>
          </a:p>
        </p:txBody>
      </p:sp>
      <p:grpSp>
        <p:nvGrpSpPr>
          <p:cNvPr id="4" name="Agrupar 4">
            <a:extLst>
              <a:ext uri="{FF2B5EF4-FFF2-40B4-BE49-F238E27FC236}">
                <a16:creationId xmlns:a16="http://schemas.microsoft.com/office/drawing/2014/main" id="{1572A223-4275-4E64-8B1B-377261AAF9D9}"/>
              </a:ext>
            </a:extLst>
          </p:cNvPr>
          <p:cNvGrpSpPr/>
          <p:nvPr/>
        </p:nvGrpSpPr>
        <p:grpSpPr>
          <a:xfrm>
            <a:off x="2324852" y="2859904"/>
            <a:ext cx="7267980" cy="3630022"/>
            <a:chOff x="2324852" y="2859904"/>
            <a:chExt cx="7267980" cy="3630022"/>
          </a:xfrm>
        </p:grpSpPr>
        <p:grpSp>
          <p:nvGrpSpPr>
            <p:cNvPr id="5" name="Diagrama 3">
              <a:extLst>
                <a:ext uri="{FF2B5EF4-FFF2-40B4-BE49-F238E27FC236}">
                  <a16:creationId xmlns:a16="http://schemas.microsoft.com/office/drawing/2014/main" id="{D527FE26-8CC2-4377-851F-1A8AC0286AB7}"/>
                </a:ext>
              </a:extLst>
            </p:cNvPr>
            <p:cNvGrpSpPr/>
            <p:nvPr/>
          </p:nvGrpSpPr>
          <p:grpSpPr>
            <a:xfrm>
              <a:off x="2324852" y="2859904"/>
              <a:ext cx="7267980" cy="3630022"/>
              <a:chOff x="2324852" y="2859904"/>
              <a:chExt cx="7267980" cy="3630022"/>
            </a:xfrm>
          </p:grpSpPr>
          <p:sp>
            <p:nvSpPr>
              <p:cNvPr id="6" name="Forma livre: Forma 5">
                <a:extLst>
                  <a:ext uri="{FF2B5EF4-FFF2-40B4-BE49-F238E27FC236}">
                    <a16:creationId xmlns:a16="http://schemas.microsoft.com/office/drawing/2014/main" id="{A8E56EF2-9BE0-4AD5-A31C-71C84759EBFF}"/>
                  </a:ext>
                </a:extLst>
              </p:cNvPr>
              <p:cNvSpPr/>
              <p:nvPr/>
            </p:nvSpPr>
            <p:spPr>
              <a:xfrm>
                <a:off x="2324852" y="3868506"/>
                <a:ext cx="2024344" cy="1669657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216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12701" cap="flat">
                <a:solidFill>
                  <a:srgbClr val="4472C4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7" name="Forma livre: Forma 6">
                <a:extLst>
                  <a:ext uri="{FF2B5EF4-FFF2-40B4-BE49-F238E27FC236}">
                    <a16:creationId xmlns:a16="http://schemas.microsoft.com/office/drawing/2014/main" id="{8E13C296-40E4-447D-81FF-865BF90C3F1A}"/>
                  </a:ext>
                </a:extLst>
              </p:cNvPr>
              <p:cNvSpPr/>
              <p:nvPr/>
            </p:nvSpPr>
            <p:spPr>
              <a:xfrm>
                <a:off x="3479456" y="4378101"/>
                <a:ext cx="2111825" cy="211182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111828"/>
                  <a:gd name="f7" fmla="+- 0 0 6926001"/>
                  <a:gd name="f8" fmla="val 175301"/>
                  <a:gd name="f9" fmla="val 1569639"/>
                  <a:gd name="f10" fmla="val 222473"/>
                  <a:gd name="f11" fmla="val 1542121"/>
                  <a:gd name="f12" fmla="val 964894"/>
                  <a:gd name="f13" fmla="val 8984513"/>
                  <a:gd name="f14" fmla="val 1821167"/>
                  <a:gd name="f15" fmla="val 1582223"/>
                  <a:gd name="f16" fmla="val 1924336"/>
                  <a:gd name="f17" fmla="val 1535814"/>
                  <a:gd name="f18" fmla="val 1932698"/>
                  <a:gd name="f19" fmla="val 1643856"/>
                  <a:gd name="f20" fmla="val 1900930"/>
                  <a:gd name="f21" fmla="val 1626301"/>
                  <a:gd name="f22" fmla="val 1019506"/>
                  <a:gd name="f23" fmla="val 2041163"/>
                  <a:gd name="f24" fmla="val 6943349"/>
                  <a:gd name="f25" fmla="+- 0 0 -329"/>
                  <a:gd name="f26" fmla="+- 0 0 -118"/>
                  <a:gd name="f27" fmla="+- 0 0 -28"/>
                  <a:gd name="f28" fmla="+- 0 0 -298"/>
                  <a:gd name="f29" fmla="*/ f3 1 2111828"/>
                  <a:gd name="f30" fmla="*/ f4 1 2111828"/>
                  <a:gd name="f31" fmla="+- f6 0 f5"/>
                  <a:gd name="f32" fmla="*/ f25 f0 1"/>
                  <a:gd name="f33" fmla="*/ f26 f0 1"/>
                  <a:gd name="f34" fmla="*/ f27 f0 1"/>
                  <a:gd name="f35" fmla="*/ f28 f0 1"/>
                  <a:gd name="f36" fmla="*/ f31 1 2111828"/>
                  <a:gd name="f37" fmla="*/ f32 1 f2"/>
                  <a:gd name="f38" fmla="*/ f33 1 f2"/>
                  <a:gd name="f39" fmla="*/ f34 1 f2"/>
                  <a:gd name="f40" fmla="*/ f35 1 f2"/>
                  <a:gd name="f41" fmla="*/ 198887 1 f36"/>
                  <a:gd name="f42" fmla="*/ 1555880 1 f36"/>
                  <a:gd name="f43" fmla="*/ 1932698 1 f36"/>
                  <a:gd name="f44" fmla="*/ 1643856 1 f36"/>
                  <a:gd name="f45" fmla="*/ 1924336 1 f36"/>
                  <a:gd name="f46" fmla="*/ 1535814 1 f36"/>
                  <a:gd name="f47" fmla="*/ 1821167 1 f36"/>
                  <a:gd name="f48" fmla="*/ 1582223 1 f36"/>
                  <a:gd name="f49" fmla="*/ 335014 1 f36"/>
                  <a:gd name="f50" fmla="*/ 1776814 1 f36"/>
                  <a:gd name="f51" fmla="+- f37 0 f1"/>
                  <a:gd name="f52" fmla="+- f38 0 f1"/>
                  <a:gd name="f53" fmla="+- f39 0 f1"/>
                  <a:gd name="f54" fmla="+- f40 0 f1"/>
                  <a:gd name="f55" fmla="*/ f49 f29 1"/>
                  <a:gd name="f56" fmla="*/ f50 f29 1"/>
                  <a:gd name="f57" fmla="*/ f50 f30 1"/>
                  <a:gd name="f58" fmla="*/ f49 f30 1"/>
                  <a:gd name="f59" fmla="*/ f41 f29 1"/>
                  <a:gd name="f60" fmla="*/ f42 f30 1"/>
                  <a:gd name="f61" fmla="*/ f43 f29 1"/>
                  <a:gd name="f62" fmla="*/ f44 f30 1"/>
                  <a:gd name="f63" fmla="*/ f45 f29 1"/>
                  <a:gd name="f64" fmla="*/ f46 f30 1"/>
                  <a:gd name="f65" fmla="*/ f47 f29 1"/>
                  <a:gd name="f66" fmla="*/ f48 f30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51">
                    <a:pos x="f59" y="f60"/>
                  </a:cxn>
                  <a:cxn ang="f52">
                    <a:pos x="f61" y="f62"/>
                  </a:cxn>
                  <a:cxn ang="f53">
                    <a:pos x="f63" y="f64"/>
                  </a:cxn>
                  <a:cxn ang="f54">
                    <a:pos x="f65" y="f66"/>
                  </a:cxn>
                </a:cxnLst>
                <a:rect l="f55" t="f58" r="f56" b="f57"/>
                <a:pathLst>
                  <a:path w="2111828" h="2111828">
                    <a:moveTo>
                      <a:pt x="f8" y="f9"/>
                    </a:moveTo>
                    <a:lnTo>
                      <a:pt x="f10" y="f11"/>
                    </a:lnTo>
                    <a:arcTo wR="f12" hR="f12" stAng="f13" swAng="f7"/>
                    <a:lnTo>
                      <a:pt x="f14" y="f15"/>
                    </a:lnTo>
                    <a:lnTo>
                      <a:pt x="f16" y="f17"/>
                    </a:lnTo>
                    <a:lnTo>
                      <a:pt x="f18" y="f19"/>
                    </a:lnTo>
                    <a:lnTo>
                      <a:pt x="f20" y="f21"/>
                    </a:lnTo>
                    <a:arcTo wR="f22" hR="f22" stAng="f23" swAng="f24"/>
                    <a:close/>
                  </a:path>
                </a:pathLst>
              </a:custGeom>
              <a:solidFill>
                <a:srgbClr val="B0BCDE"/>
              </a:soli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id="{149C6262-7208-40FF-8171-5DA2549B8F9E}"/>
                  </a:ext>
                </a:extLst>
              </p:cNvPr>
              <p:cNvSpPr/>
              <p:nvPr/>
            </p:nvSpPr>
            <p:spPr>
              <a:xfrm>
                <a:off x="2774710" y="5140071"/>
                <a:ext cx="1799420" cy="796195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99416"/>
                  <a:gd name="f7" fmla="val 796198"/>
                  <a:gd name="f8" fmla="val 79620"/>
                  <a:gd name="f9" fmla="val 35647"/>
                  <a:gd name="f10" fmla="val 1719796"/>
                  <a:gd name="f11" fmla="val 1763769"/>
                  <a:gd name="f12" fmla="val 716578"/>
                  <a:gd name="f13" fmla="val 760551"/>
                  <a:gd name="f14" fmla="+- 0 0 -90"/>
                  <a:gd name="f15" fmla="*/ f3 1 1799416"/>
                  <a:gd name="f16" fmla="*/ f4 1 796198"/>
                  <a:gd name="f17" fmla="+- f7 0 f5"/>
                  <a:gd name="f18" fmla="+- f6 0 f5"/>
                  <a:gd name="f19" fmla="*/ f14 f0 1"/>
                  <a:gd name="f20" fmla="*/ f18 1 1799416"/>
                  <a:gd name="f21" fmla="*/ f17 1 796198"/>
                  <a:gd name="f22" fmla="*/ 0 f18 1"/>
                  <a:gd name="f23" fmla="*/ 79620 f17 1"/>
                  <a:gd name="f24" fmla="*/ 79620 f18 1"/>
                  <a:gd name="f25" fmla="*/ 0 f17 1"/>
                  <a:gd name="f26" fmla="*/ 1719796 f18 1"/>
                  <a:gd name="f27" fmla="*/ 1799416 f18 1"/>
                  <a:gd name="f28" fmla="*/ 716578 f17 1"/>
                  <a:gd name="f29" fmla="*/ 796198 f17 1"/>
                  <a:gd name="f30" fmla="*/ f19 1 f2"/>
                  <a:gd name="f31" fmla="*/ f22 1 1799416"/>
                  <a:gd name="f32" fmla="*/ f23 1 796198"/>
                  <a:gd name="f33" fmla="*/ f24 1 1799416"/>
                  <a:gd name="f34" fmla="*/ f25 1 796198"/>
                  <a:gd name="f35" fmla="*/ f26 1 1799416"/>
                  <a:gd name="f36" fmla="*/ f27 1 1799416"/>
                  <a:gd name="f37" fmla="*/ f28 1 796198"/>
                  <a:gd name="f38" fmla="*/ f29 1 796198"/>
                  <a:gd name="f39" fmla="*/ f5 1 f20"/>
                  <a:gd name="f40" fmla="*/ f6 1 f20"/>
                  <a:gd name="f41" fmla="*/ f5 1 f21"/>
                  <a:gd name="f42" fmla="*/ f7 1 f21"/>
                  <a:gd name="f43" fmla="+- f30 0 f1"/>
                  <a:gd name="f44" fmla="*/ f31 1 f20"/>
                  <a:gd name="f45" fmla="*/ f32 1 f21"/>
                  <a:gd name="f46" fmla="*/ f33 1 f20"/>
                  <a:gd name="f47" fmla="*/ f34 1 f21"/>
                  <a:gd name="f48" fmla="*/ f35 1 f20"/>
                  <a:gd name="f49" fmla="*/ f36 1 f20"/>
                  <a:gd name="f50" fmla="*/ f37 1 f21"/>
                  <a:gd name="f51" fmla="*/ f38 1 f21"/>
                  <a:gd name="f52" fmla="*/ f39 f15 1"/>
                  <a:gd name="f53" fmla="*/ f40 f15 1"/>
                  <a:gd name="f54" fmla="*/ f42 f16 1"/>
                  <a:gd name="f55" fmla="*/ f41 f16 1"/>
                  <a:gd name="f56" fmla="*/ f44 f15 1"/>
                  <a:gd name="f57" fmla="*/ f45 f16 1"/>
                  <a:gd name="f58" fmla="*/ f46 f15 1"/>
                  <a:gd name="f59" fmla="*/ f47 f16 1"/>
                  <a:gd name="f60" fmla="*/ f48 f15 1"/>
                  <a:gd name="f61" fmla="*/ f49 f15 1"/>
                  <a:gd name="f62" fmla="*/ f50 f16 1"/>
                  <a:gd name="f63" fmla="*/ f5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">
                    <a:pos x="f56" y="f57"/>
                  </a:cxn>
                  <a:cxn ang="f43">
                    <a:pos x="f58" y="f59"/>
                  </a:cxn>
                  <a:cxn ang="f43">
                    <a:pos x="f60" y="f59"/>
                  </a:cxn>
                  <a:cxn ang="f43">
                    <a:pos x="f61" y="f57"/>
                  </a:cxn>
                  <a:cxn ang="f43">
                    <a:pos x="f61" y="f62"/>
                  </a:cxn>
                  <a:cxn ang="f43">
                    <a:pos x="f60" y="f63"/>
                  </a:cxn>
                  <a:cxn ang="f43">
                    <a:pos x="f58" y="f63"/>
                  </a:cxn>
                  <a:cxn ang="f43">
                    <a:pos x="f56" y="f62"/>
                  </a:cxn>
                  <a:cxn ang="f43">
                    <a:pos x="f56" y="f57"/>
                  </a:cxn>
                </a:cxnLst>
                <a:rect l="f52" t="f55" r="f53" b="f54"/>
                <a:pathLst>
                  <a:path w="1799416" h="796198">
                    <a:moveTo>
                      <a:pt x="f5" y="f8"/>
                    </a:moveTo>
                    <a:cubicBezTo>
                      <a:pt x="f5" y="f9"/>
                      <a:pt x="f9" y="f5"/>
                      <a:pt x="f8" y="f5"/>
                    </a:cubicBezTo>
                    <a:lnTo>
                      <a:pt x="f10" y="f5"/>
                    </a:lnTo>
                    <a:cubicBezTo>
                      <a:pt x="f11" y="f5"/>
                      <a:pt x="f6" y="f9"/>
                      <a:pt x="f6" y="f8"/>
                    </a:cubicBezTo>
                    <a:lnTo>
                      <a:pt x="f6" y="f12"/>
                    </a:lnTo>
                    <a:cubicBezTo>
                      <a:pt x="f6" y="f13"/>
                      <a:pt x="f11" y="f7"/>
                      <a:pt x="f10" y="f7"/>
                    </a:cubicBezTo>
                    <a:lnTo>
                      <a:pt x="f8" y="f7"/>
                    </a:lnTo>
                    <a:cubicBezTo>
                      <a:pt x="f9" y="f7"/>
                      <a:pt x="f5" y="f13"/>
                      <a:pt x="f5" y="f12"/>
                    </a:cubicBez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4472C4"/>
              </a:solidFill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57607" tIns="46177" rIns="57607" bIns="46177" anchor="ctr" anchorCtr="1" compatLnSpc="1">
                <a:noAutofit/>
              </a:bodyPr>
              <a:lstStyle/>
              <a:p>
                <a:pPr marL="0" marR="0" lvl="0" indent="0" algn="ctr" defTabSz="800100" rtl="0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pt-PT" sz="1800" b="1" i="0" u="none" strike="noStrike" kern="1200" cap="none" spc="0" baseline="0">
                    <a:solidFill>
                      <a:srgbClr val="FFFFFF"/>
                    </a:solidFill>
                    <a:uFillTx/>
                    <a:latin typeface="Grandview" pitchFamily="34"/>
                  </a:rPr>
                  <a:t>Integridade das informações</a:t>
                </a:r>
              </a:p>
              <a:p>
                <a:pPr marL="0" marR="0" lvl="0" indent="0" algn="ctr" defTabSz="800100" rtl="0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5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300" b="1" i="0" u="none" strike="noStrike" kern="1200" cap="none" spc="0" baseline="0">
                  <a:solidFill>
                    <a:srgbClr val="FFFFFF"/>
                  </a:solidFill>
                  <a:uFillTx/>
                  <a:latin typeface="Grandview" pitchFamily="34"/>
                </a:endParaRPr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id="{460CF04F-30EC-45C5-A819-5BE2C8EBD40C}"/>
                  </a:ext>
                </a:extLst>
              </p:cNvPr>
              <p:cNvSpPr/>
              <p:nvPr/>
            </p:nvSpPr>
            <p:spPr>
              <a:xfrm>
                <a:off x="4834204" y="3888668"/>
                <a:ext cx="2024344" cy="1669657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216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12701" cap="flat">
                <a:solidFill>
                  <a:srgbClr val="4472C4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0" name="Forma livre: Forma 9">
                <a:extLst>
                  <a:ext uri="{FF2B5EF4-FFF2-40B4-BE49-F238E27FC236}">
                    <a16:creationId xmlns:a16="http://schemas.microsoft.com/office/drawing/2014/main" id="{ADADC325-7A8C-41FC-9095-C51DE8179035}"/>
                  </a:ext>
                </a:extLst>
              </p:cNvPr>
              <p:cNvSpPr/>
              <p:nvPr/>
            </p:nvSpPr>
            <p:spPr>
              <a:xfrm>
                <a:off x="5999954" y="2859904"/>
                <a:ext cx="2372319" cy="2372319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2372319"/>
                  <a:gd name="f7" fmla="+- 0 0 6964291"/>
                  <a:gd name="f8" fmla="val 163579"/>
                  <a:gd name="f9" fmla="val 660573"/>
                  <a:gd name="f10" fmla="val 1149744"/>
                  <a:gd name="f11" fmla="val 12432136"/>
                  <a:gd name="f12" fmla="val 6977842"/>
                  <a:gd name="f13" fmla="val 2141199"/>
                  <a:gd name="f14" fmla="val 483019"/>
                  <a:gd name="f15" fmla="val 2138235"/>
                  <a:gd name="f16" fmla="val 591666"/>
                  <a:gd name="f17" fmla="val 2033101"/>
                  <a:gd name="f18" fmla="val 550517"/>
                  <a:gd name="f19" fmla="val 2063911"/>
                  <a:gd name="f20" fmla="val 531278"/>
                  <a:gd name="f21" fmla="val 1095134"/>
                  <a:gd name="f22" fmla="val 19396427"/>
                  <a:gd name="f23" fmla="+- 0 0 -207"/>
                  <a:gd name="f24" fmla="+- 0 0 -418"/>
                  <a:gd name="f25" fmla="+- 0 0 -508"/>
                  <a:gd name="f26" fmla="+- 0 0 -598"/>
                  <a:gd name="f27" fmla="*/ f3 1 2372319"/>
                  <a:gd name="f28" fmla="*/ f4 1 2372319"/>
                  <a:gd name="f29" fmla="+- f6 0 f5"/>
                  <a:gd name="f30" fmla="*/ f23 f0 1"/>
                  <a:gd name="f31" fmla="*/ f24 f0 1"/>
                  <a:gd name="f32" fmla="*/ f25 f0 1"/>
                  <a:gd name="f33" fmla="*/ f26 f0 1"/>
                  <a:gd name="f34" fmla="*/ f29 1 2372319"/>
                  <a:gd name="f35" fmla="*/ f30 1 f2"/>
                  <a:gd name="f36" fmla="*/ f31 1 f2"/>
                  <a:gd name="f37" fmla="*/ f32 1 f2"/>
                  <a:gd name="f38" fmla="*/ f33 1 f2"/>
                  <a:gd name="f39" fmla="*/ 187864 1 f34"/>
                  <a:gd name="f40" fmla="*/ 673055 1 f34"/>
                  <a:gd name="f41" fmla="*/ 2141199 1 f34"/>
                  <a:gd name="f42" fmla="*/ 483019 1 f34"/>
                  <a:gd name="f43" fmla="*/ 2138235 1 f34"/>
                  <a:gd name="f44" fmla="*/ 591666 1 f34"/>
                  <a:gd name="f45" fmla="*/ 2033101 1 f34"/>
                  <a:gd name="f46" fmla="*/ 550517 1 f34"/>
                  <a:gd name="f47" fmla="*/ 373167 1 f34"/>
                  <a:gd name="f48" fmla="*/ 1999152 1 f34"/>
                  <a:gd name="f49" fmla="+- f35 0 f1"/>
                  <a:gd name="f50" fmla="+- f36 0 f1"/>
                  <a:gd name="f51" fmla="+- f37 0 f1"/>
                  <a:gd name="f52" fmla="+- f38 0 f1"/>
                  <a:gd name="f53" fmla="*/ f47 f27 1"/>
                  <a:gd name="f54" fmla="*/ f48 f27 1"/>
                  <a:gd name="f55" fmla="*/ f48 f28 1"/>
                  <a:gd name="f56" fmla="*/ f47 f28 1"/>
                  <a:gd name="f57" fmla="*/ f39 f27 1"/>
                  <a:gd name="f58" fmla="*/ f40 f28 1"/>
                  <a:gd name="f59" fmla="*/ f41 f27 1"/>
                  <a:gd name="f60" fmla="*/ f42 f28 1"/>
                  <a:gd name="f61" fmla="*/ f43 f27 1"/>
                  <a:gd name="f62" fmla="*/ f44 f28 1"/>
                  <a:gd name="f63" fmla="*/ f45 f27 1"/>
                  <a:gd name="f64" fmla="*/ f46 f28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9">
                    <a:pos x="f57" y="f58"/>
                  </a:cxn>
                  <a:cxn ang="f50">
                    <a:pos x="f59" y="f60"/>
                  </a:cxn>
                  <a:cxn ang="f51">
                    <a:pos x="f61" y="f62"/>
                  </a:cxn>
                  <a:cxn ang="f52">
                    <a:pos x="f63" y="f64"/>
                  </a:cxn>
                </a:cxnLst>
                <a:rect l="f53" t="f56" r="f54" b="f55"/>
                <a:pathLst>
                  <a:path w="2372319" h="2372319">
                    <a:moveTo>
                      <a:pt x="f8" y="f9"/>
                    </a:moveTo>
                    <a:arcTo wR="f10" hR="f10" stAng="f11" swAng="f12"/>
                    <a:lnTo>
                      <a:pt x="f13" y="f14"/>
                    </a:lnTo>
                    <a:lnTo>
                      <a:pt x="f15" y="f16"/>
                    </a:lnTo>
                    <a:lnTo>
                      <a:pt x="f17" y="f18"/>
                    </a:lnTo>
                    <a:lnTo>
                      <a:pt x="f19" y="f20"/>
                    </a:lnTo>
                    <a:arcTo wR="f21" hR="f21" stAng="f22" swAng="f7"/>
                    <a:close/>
                  </a:path>
                </a:pathLst>
              </a:custGeom>
              <a:solidFill>
                <a:srgbClr val="B0BCDE"/>
              </a:solidFill>
              <a:ln cap="flat">
                <a:noFill/>
                <a:prstDash val="solid"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1" name="Forma livre: Forma 10">
                <a:extLst>
                  <a:ext uri="{FF2B5EF4-FFF2-40B4-BE49-F238E27FC236}">
                    <a16:creationId xmlns:a16="http://schemas.microsoft.com/office/drawing/2014/main" id="{4AEC98E9-F903-4015-A5D3-4263A21C846E}"/>
                  </a:ext>
                </a:extLst>
              </p:cNvPr>
              <p:cNvSpPr/>
              <p:nvPr/>
            </p:nvSpPr>
            <p:spPr>
              <a:xfrm>
                <a:off x="5284061" y="3530882"/>
                <a:ext cx="1799420" cy="71556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99416"/>
                  <a:gd name="f7" fmla="val 715568"/>
                  <a:gd name="f8" fmla="val 71557"/>
                  <a:gd name="f9" fmla="val 32037"/>
                  <a:gd name="f10" fmla="val 1727859"/>
                  <a:gd name="f11" fmla="val 1767379"/>
                  <a:gd name="f12" fmla="val 644011"/>
                  <a:gd name="f13" fmla="val 683531"/>
                  <a:gd name="f14" fmla="+- 0 0 -90"/>
                  <a:gd name="f15" fmla="*/ f3 1 1799416"/>
                  <a:gd name="f16" fmla="*/ f4 1 715568"/>
                  <a:gd name="f17" fmla="+- f7 0 f5"/>
                  <a:gd name="f18" fmla="+- f6 0 f5"/>
                  <a:gd name="f19" fmla="*/ f14 f0 1"/>
                  <a:gd name="f20" fmla="*/ f18 1 1799416"/>
                  <a:gd name="f21" fmla="*/ f17 1 715568"/>
                  <a:gd name="f22" fmla="*/ 0 f18 1"/>
                  <a:gd name="f23" fmla="*/ 71557 f17 1"/>
                  <a:gd name="f24" fmla="*/ 71557 f18 1"/>
                  <a:gd name="f25" fmla="*/ 0 f17 1"/>
                  <a:gd name="f26" fmla="*/ 1727859 f18 1"/>
                  <a:gd name="f27" fmla="*/ 1799416 f18 1"/>
                  <a:gd name="f28" fmla="*/ 644011 f17 1"/>
                  <a:gd name="f29" fmla="*/ 715568 f17 1"/>
                  <a:gd name="f30" fmla="*/ f19 1 f2"/>
                  <a:gd name="f31" fmla="*/ f22 1 1799416"/>
                  <a:gd name="f32" fmla="*/ f23 1 715568"/>
                  <a:gd name="f33" fmla="*/ f24 1 1799416"/>
                  <a:gd name="f34" fmla="*/ f25 1 715568"/>
                  <a:gd name="f35" fmla="*/ f26 1 1799416"/>
                  <a:gd name="f36" fmla="*/ f27 1 1799416"/>
                  <a:gd name="f37" fmla="*/ f28 1 715568"/>
                  <a:gd name="f38" fmla="*/ f29 1 715568"/>
                  <a:gd name="f39" fmla="*/ f5 1 f20"/>
                  <a:gd name="f40" fmla="*/ f6 1 f20"/>
                  <a:gd name="f41" fmla="*/ f5 1 f21"/>
                  <a:gd name="f42" fmla="*/ f7 1 f21"/>
                  <a:gd name="f43" fmla="+- f30 0 f1"/>
                  <a:gd name="f44" fmla="*/ f31 1 f20"/>
                  <a:gd name="f45" fmla="*/ f32 1 f21"/>
                  <a:gd name="f46" fmla="*/ f33 1 f20"/>
                  <a:gd name="f47" fmla="*/ f34 1 f21"/>
                  <a:gd name="f48" fmla="*/ f35 1 f20"/>
                  <a:gd name="f49" fmla="*/ f36 1 f20"/>
                  <a:gd name="f50" fmla="*/ f37 1 f21"/>
                  <a:gd name="f51" fmla="*/ f38 1 f21"/>
                  <a:gd name="f52" fmla="*/ f39 f15 1"/>
                  <a:gd name="f53" fmla="*/ f40 f15 1"/>
                  <a:gd name="f54" fmla="*/ f42 f16 1"/>
                  <a:gd name="f55" fmla="*/ f41 f16 1"/>
                  <a:gd name="f56" fmla="*/ f44 f15 1"/>
                  <a:gd name="f57" fmla="*/ f45 f16 1"/>
                  <a:gd name="f58" fmla="*/ f46 f15 1"/>
                  <a:gd name="f59" fmla="*/ f47 f16 1"/>
                  <a:gd name="f60" fmla="*/ f48 f15 1"/>
                  <a:gd name="f61" fmla="*/ f49 f15 1"/>
                  <a:gd name="f62" fmla="*/ f50 f16 1"/>
                  <a:gd name="f63" fmla="*/ f5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">
                    <a:pos x="f56" y="f57"/>
                  </a:cxn>
                  <a:cxn ang="f43">
                    <a:pos x="f58" y="f59"/>
                  </a:cxn>
                  <a:cxn ang="f43">
                    <a:pos x="f60" y="f59"/>
                  </a:cxn>
                  <a:cxn ang="f43">
                    <a:pos x="f61" y="f57"/>
                  </a:cxn>
                  <a:cxn ang="f43">
                    <a:pos x="f61" y="f62"/>
                  </a:cxn>
                  <a:cxn ang="f43">
                    <a:pos x="f60" y="f63"/>
                  </a:cxn>
                  <a:cxn ang="f43">
                    <a:pos x="f58" y="f63"/>
                  </a:cxn>
                  <a:cxn ang="f43">
                    <a:pos x="f56" y="f62"/>
                  </a:cxn>
                  <a:cxn ang="f43">
                    <a:pos x="f56" y="f57"/>
                  </a:cxn>
                </a:cxnLst>
                <a:rect l="f52" t="f55" r="f53" b="f54"/>
                <a:pathLst>
                  <a:path w="1799416" h="715568">
                    <a:moveTo>
                      <a:pt x="f5" y="f8"/>
                    </a:moveTo>
                    <a:cubicBezTo>
                      <a:pt x="f5" y="f9"/>
                      <a:pt x="f9" y="f5"/>
                      <a:pt x="f8" y="f5"/>
                    </a:cubicBezTo>
                    <a:lnTo>
                      <a:pt x="f10" y="f5"/>
                    </a:lnTo>
                    <a:cubicBezTo>
                      <a:pt x="f11" y="f5"/>
                      <a:pt x="f6" y="f9"/>
                      <a:pt x="f6" y="f8"/>
                    </a:cubicBezTo>
                    <a:lnTo>
                      <a:pt x="f6" y="f12"/>
                    </a:lnTo>
                    <a:cubicBezTo>
                      <a:pt x="f6" y="f13"/>
                      <a:pt x="f11" y="f7"/>
                      <a:pt x="f10" y="f7"/>
                    </a:cubicBezTo>
                    <a:lnTo>
                      <a:pt x="f8" y="f7"/>
                    </a:lnTo>
                    <a:cubicBezTo>
                      <a:pt x="f9" y="f7"/>
                      <a:pt x="f5" y="f13"/>
                      <a:pt x="f5" y="f12"/>
                    </a:cubicBez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4472C4"/>
              </a:solidFill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55248" tIns="43818" rIns="55248" bIns="43818" anchor="ctr" anchorCtr="0" compatLnSpc="1">
                <a:noAutofit/>
              </a:bodyPr>
              <a:lstStyle/>
              <a:p>
                <a:pPr marL="0" marR="0" lvl="0" indent="0" algn="l" defTabSz="933446" rtl="0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8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pt-PT" sz="1800" b="1" i="0" u="none" strike="noStrike" kern="1200" cap="none" spc="0" baseline="0">
                    <a:solidFill>
                      <a:srgbClr val="FFFFFF"/>
                    </a:solidFill>
                    <a:uFillTx/>
                    <a:latin typeface="Grandview" pitchFamily="34"/>
                  </a:rPr>
                  <a:t>Aumentar a produtividade</a:t>
                </a:r>
              </a:p>
            </p:txBody>
          </p:sp>
          <p:sp>
            <p:nvSpPr>
              <p:cNvPr id="12" name="Forma livre: Forma 11">
                <a:extLst>
                  <a:ext uri="{FF2B5EF4-FFF2-40B4-BE49-F238E27FC236}">
                    <a16:creationId xmlns:a16="http://schemas.microsoft.com/office/drawing/2014/main" id="{793257BC-1130-4EDC-884B-2CE5BABA7707}"/>
                  </a:ext>
                </a:extLst>
              </p:cNvPr>
              <p:cNvSpPr/>
              <p:nvPr/>
            </p:nvSpPr>
            <p:spPr>
              <a:xfrm>
                <a:off x="7343555" y="3806948"/>
                <a:ext cx="2024344" cy="1669657"/>
              </a:xfrm>
              <a:custGeom>
                <a:avLst/>
                <a:gdLst>
                  <a:gd name="f0" fmla="val 10800000"/>
                  <a:gd name="f1" fmla="val 5400000"/>
                  <a:gd name="f2" fmla="val 16200000"/>
                  <a:gd name="f3" fmla="val w"/>
                  <a:gd name="f4" fmla="val h"/>
                  <a:gd name="f5" fmla="val ss"/>
                  <a:gd name="f6" fmla="val 0"/>
                  <a:gd name="f7" fmla="*/ 5419351 1 1725033"/>
                  <a:gd name="f8" fmla="val 45"/>
                  <a:gd name="f9" fmla="val 2160"/>
                  <a:gd name="f10" fmla="abs f3"/>
                  <a:gd name="f11" fmla="abs f4"/>
                  <a:gd name="f12" fmla="abs f5"/>
                  <a:gd name="f13" fmla="*/ f7 1 180"/>
                  <a:gd name="f14" fmla="+- 0 0 f1"/>
                  <a:gd name="f15" fmla="+- f6 f9 0"/>
                  <a:gd name="f16" fmla="?: f10 f3 1"/>
                  <a:gd name="f17" fmla="?: f11 f4 1"/>
                  <a:gd name="f18" fmla="?: f12 f5 1"/>
                  <a:gd name="f19" fmla="*/ f8 f13 1"/>
                  <a:gd name="f20" fmla="+- f6 0 f15"/>
                  <a:gd name="f21" fmla="+- f15 0 f6"/>
                  <a:gd name="f22" fmla="*/ f16 1 21600"/>
                  <a:gd name="f23" fmla="*/ f17 1 21600"/>
                  <a:gd name="f24" fmla="*/ 21600 f16 1"/>
                  <a:gd name="f25" fmla="*/ 21600 f17 1"/>
                  <a:gd name="f26" fmla="+- 0 0 f19"/>
                  <a:gd name="f27" fmla="abs f20"/>
                  <a:gd name="f28" fmla="abs f21"/>
                  <a:gd name="f29" fmla="?: f20 f14 f1"/>
                  <a:gd name="f30" fmla="?: f20 f1 f14"/>
                  <a:gd name="f31" fmla="?: f20 f2 f1"/>
                  <a:gd name="f32" fmla="?: f20 f1 f2"/>
                  <a:gd name="f33" fmla="?: f21 f14 f1"/>
                  <a:gd name="f34" fmla="?: f21 f1 f14"/>
                  <a:gd name="f35" fmla="?: f20 0 f0"/>
                  <a:gd name="f36" fmla="?: f20 f0 0"/>
                  <a:gd name="f37" fmla="min f23 f22"/>
                  <a:gd name="f38" fmla="*/ f24 1 f18"/>
                  <a:gd name="f39" fmla="*/ f25 1 f18"/>
                  <a:gd name="f40" fmla="*/ f26 f0 1"/>
                  <a:gd name="f41" fmla="?: f20 f32 f31"/>
                  <a:gd name="f42" fmla="?: f20 f31 f32"/>
                  <a:gd name="f43" fmla="?: f21 f30 f29"/>
                  <a:gd name="f44" fmla="val f38"/>
                  <a:gd name="f45" fmla="val f39"/>
                  <a:gd name="f46" fmla="*/ f40 1 f7"/>
                  <a:gd name="f47" fmla="?: f21 f42 f41"/>
                  <a:gd name="f48" fmla="*/ f15 f37 1"/>
                  <a:gd name="f49" fmla="*/ f6 f37 1"/>
                  <a:gd name="f50" fmla="*/ f27 f37 1"/>
                  <a:gd name="f51" fmla="*/ f28 f37 1"/>
                  <a:gd name="f52" fmla="+- f45 0 f9"/>
                  <a:gd name="f53" fmla="+- f44 0 f9"/>
                  <a:gd name="f54" fmla="+- f46 0 f1"/>
                  <a:gd name="f55" fmla="*/ f45 f37 1"/>
                  <a:gd name="f56" fmla="*/ f44 f37 1"/>
                  <a:gd name="f57" fmla="+- f45 0 f52"/>
                  <a:gd name="f58" fmla="+- f44 0 f53"/>
                  <a:gd name="f59" fmla="+- f52 0 f45"/>
                  <a:gd name="f60" fmla="+- f53 0 f44"/>
                  <a:gd name="f61" fmla="+- f54 f1 0"/>
                  <a:gd name="f62" fmla="*/ f52 f37 1"/>
                  <a:gd name="f63" fmla="*/ f53 f37 1"/>
                  <a:gd name="f64" fmla="abs f57"/>
                  <a:gd name="f65" fmla="?: f57 0 f0"/>
                  <a:gd name="f66" fmla="?: f57 f0 0"/>
                  <a:gd name="f67" fmla="?: f57 f33 f34"/>
                  <a:gd name="f68" fmla="abs f58"/>
                  <a:gd name="f69" fmla="abs f59"/>
                  <a:gd name="f70" fmla="?: f58 f14 f1"/>
                  <a:gd name="f71" fmla="?: f58 f1 f14"/>
                  <a:gd name="f72" fmla="?: f58 f2 f1"/>
                  <a:gd name="f73" fmla="?: f58 f1 f2"/>
                  <a:gd name="f74" fmla="abs f60"/>
                  <a:gd name="f75" fmla="?: f60 f14 f1"/>
                  <a:gd name="f76" fmla="?: f60 f1 f14"/>
                  <a:gd name="f77" fmla="?: f60 f36 f35"/>
                  <a:gd name="f78" fmla="?: f60 f35 f36"/>
                  <a:gd name="f79" fmla="*/ f61 f7 1"/>
                  <a:gd name="f80" fmla="?: f21 f66 f65"/>
                  <a:gd name="f81" fmla="?: f21 f65 f66"/>
                  <a:gd name="f82" fmla="?: f58 f73 f72"/>
                  <a:gd name="f83" fmla="?: f58 f72 f73"/>
                  <a:gd name="f84" fmla="?: f59 f71 f70"/>
                  <a:gd name="f85" fmla="?: f20 f77 f78"/>
                  <a:gd name="f86" fmla="?: f20 f75 f76"/>
                  <a:gd name="f87" fmla="*/ f79 1 f0"/>
                  <a:gd name="f88" fmla="*/ f64 f37 1"/>
                  <a:gd name="f89" fmla="*/ f68 f37 1"/>
                  <a:gd name="f90" fmla="*/ f69 f37 1"/>
                  <a:gd name="f91" fmla="*/ f74 f37 1"/>
                  <a:gd name="f92" fmla="?: f57 f80 f81"/>
                  <a:gd name="f93" fmla="?: f59 f83 f82"/>
                  <a:gd name="f94" fmla="+- 0 0 f87"/>
                  <a:gd name="f95" fmla="+- 0 0 f94"/>
                  <a:gd name="f96" fmla="*/ f95 f0 1"/>
                  <a:gd name="f97" fmla="*/ f96 1 f7"/>
                  <a:gd name="f98" fmla="+- f97 0 f1"/>
                  <a:gd name="f99" fmla="cos 1 f98"/>
                  <a:gd name="f100" fmla="+- 0 0 f99"/>
                  <a:gd name="f101" fmla="+- 0 0 f100"/>
                  <a:gd name="f102" fmla="val f101"/>
                  <a:gd name="f103" fmla="+- 0 0 f102"/>
                  <a:gd name="f104" fmla="*/ f9 f103 1"/>
                  <a:gd name="f105" fmla="*/ f104 3163 1"/>
                  <a:gd name="f106" fmla="*/ f105 1 7636"/>
                  <a:gd name="f107" fmla="+- f6 f106 0"/>
                  <a:gd name="f108" fmla="+- f44 0 f106"/>
                  <a:gd name="f109" fmla="+- f45 0 f106"/>
                  <a:gd name="f110" fmla="*/ f107 f37 1"/>
                  <a:gd name="f111" fmla="*/ f108 f37 1"/>
                  <a:gd name="f112" fmla="*/ f109 f3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f110" t="f110" r="f111" b="f112"/>
                <a:pathLst>
                  <a:path>
                    <a:moveTo>
                      <a:pt x="f48" y="f49"/>
                    </a:moveTo>
                    <a:arcTo wR="f50" hR="f51" stAng="f47" swAng="f43"/>
                    <a:lnTo>
                      <a:pt x="f49" y="f62"/>
                    </a:lnTo>
                    <a:arcTo wR="f51" hR="f88" stAng="f92" swAng="f67"/>
                    <a:lnTo>
                      <a:pt x="f63" y="f55"/>
                    </a:lnTo>
                    <a:arcTo wR="f89" hR="f90" stAng="f93" swAng="f84"/>
                    <a:lnTo>
                      <a:pt x="f56" y="f48"/>
                    </a:lnTo>
                    <a:arcTo wR="f91" hR="f50" stAng="f85" swAng="f86"/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 w="12701" cap="flat">
                <a:solidFill>
                  <a:srgbClr val="4472C4"/>
                </a:solidFill>
                <a:prstDash val="solid"/>
                <a:miter/>
              </a:ln>
            </p:spPr>
            <p:txBody>
              <a:bodyPr vert="horz" wrap="square" lIns="0" tIns="0" rIns="0" bIns="0" anchor="t" anchorCtr="0" compatLnSpc="1">
                <a:no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pt-PT" sz="1800" b="0" i="0" u="none" strike="noStrike" kern="1200" cap="none" spc="0" baseline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  <p:sp>
            <p:nvSpPr>
              <p:cNvPr id="13" name="Forma livre: Forma 12">
                <a:extLst>
                  <a:ext uri="{FF2B5EF4-FFF2-40B4-BE49-F238E27FC236}">
                    <a16:creationId xmlns:a16="http://schemas.microsoft.com/office/drawing/2014/main" id="{62CD18A0-5E43-413A-9382-A56485DFF711}"/>
                  </a:ext>
                </a:extLst>
              </p:cNvPr>
              <p:cNvSpPr/>
              <p:nvPr/>
            </p:nvSpPr>
            <p:spPr>
              <a:xfrm>
                <a:off x="7793412" y="4955380"/>
                <a:ext cx="1799420" cy="1042443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799416"/>
                  <a:gd name="f7" fmla="val 1042447"/>
                  <a:gd name="f8" fmla="val 104245"/>
                  <a:gd name="f9" fmla="val 46672"/>
                  <a:gd name="f10" fmla="val 1695171"/>
                  <a:gd name="f11" fmla="val 1752744"/>
                  <a:gd name="f12" fmla="val 938202"/>
                  <a:gd name="f13" fmla="val 995775"/>
                  <a:gd name="f14" fmla="+- 0 0 -90"/>
                  <a:gd name="f15" fmla="*/ f3 1 1799416"/>
                  <a:gd name="f16" fmla="*/ f4 1 1042447"/>
                  <a:gd name="f17" fmla="+- f7 0 f5"/>
                  <a:gd name="f18" fmla="+- f6 0 f5"/>
                  <a:gd name="f19" fmla="*/ f14 f0 1"/>
                  <a:gd name="f20" fmla="*/ f18 1 1799416"/>
                  <a:gd name="f21" fmla="*/ f17 1 1042447"/>
                  <a:gd name="f22" fmla="*/ 0 f18 1"/>
                  <a:gd name="f23" fmla="*/ 104245 f17 1"/>
                  <a:gd name="f24" fmla="*/ 104245 f18 1"/>
                  <a:gd name="f25" fmla="*/ 0 f17 1"/>
                  <a:gd name="f26" fmla="*/ 1695171 f18 1"/>
                  <a:gd name="f27" fmla="*/ 1799416 f18 1"/>
                  <a:gd name="f28" fmla="*/ 938202 f17 1"/>
                  <a:gd name="f29" fmla="*/ 1042447 f17 1"/>
                  <a:gd name="f30" fmla="*/ f19 1 f2"/>
                  <a:gd name="f31" fmla="*/ f22 1 1799416"/>
                  <a:gd name="f32" fmla="*/ f23 1 1042447"/>
                  <a:gd name="f33" fmla="*/ f24 1 1799416"/>
                  <a:gd name="f34" fmla="*/ f25 1 1042447"/>
                  <a:gd name="f35" fmla="*/ f26 1 1799416"/>
                  <a:gd name="f36" fmla="*/ f27 1 1799416"/>
                  <a:gd name="f37" fmla="*/ f28 1 1042447"/>
                  <a:gd name="f38" fmla="*/ f29 1 1042447"/>
                  <a:gd name="f39" fmla="*/ f5 1 f20"/>
                  <a:gd name="f40" fmla="*/ f6 1 f20"/>
                  <a:gd name="f41" fmla="*/ f5 1 f21"/>
                  <a:gd name="f42" fmla="*/ f7 1 f21"/>
                  <a:gd name="f43" fmla="+- f30 0 f1"/>
                  <a:gd name="f44" fmla="*/ f31 1 f20"/>
                  <a:gd name="f45" fmla="*/ f32 1 f21"/>
                  <a:gd name="f46" fmla="*/ f33 1 f20"/>
                  <a:gd name="f47" fmla="*/ f34 1 f21"/>
                  <a:gd name="f48" fmla="*/ f35 1 f20"/>
                  <a:gd name="f49" fmla="*/ f36 1 f20"/>
                  <a:gd name="f50" fmla="*/ f37 1 f21"/>
                  <a:gd name="f51" fmla="*/ f38 1 f21"/>
                  <a:gd name="f52" fmla="*/ f39 f15 1"/>
                  <a:gd name="f53" fmla="*/ f40 f15 1"/>
                  <a:gd name="f54" fmla="*/ f42 f16 1"/>
                  <a:gd name="f55" fmla="*/ f41 f16 1"/>
                  <a:gd name="f56" fmla="*/ f44 f15 1"/>
                  <a:gd name="f57" fmla="*/ f45 f16 1"/>
                  <a:gd name="f58" fmla="*/ f46 f15 1"/>
                  <a:gd name="f59" fmla="*/ f47 f16 1"/>
                  <a:gd name="f60" fmla="*/ f48 f15 1"/>
                  <a:gd name="f61" fmla="*/ f49 f15 1"/>
                  <a:gd name="f62" fmla="*/ f50 f16 1"/>
                  <a:gd name="f63" fmla="*/ f51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3">
                    <a:pos x="f56" y="f57"/>
                  </a:cxn>
                  <a:cxn ang="f43">
                    <a:pos x="f58" y="f59"/>
                  </a:cxn>
                  <a:cxn ang="f43">
                    <a:pos x="f60" y="f59"/>
                  </a:cxn>
                  <a:cxn ang="f43">
                    <a:pos x="f61" y="f57"/>
                  </a:cxn>
                  <a:cxn ang="f43">
                    <a:pos x="f61" y="f62"/>
                  </a:cxn>
                  <a:cxn ang="f43">
                    <a:pos x="f60" y="f63"/>
                  </a:cxn>
                  <a:cxn ang="f43">
                    <a:pos x="f58" y="f63"/>
                  </a:cxn>
                  <a:cxn ang="f43">
                    <a:pos x="f56" y="f62"/>
                  </a:cxn>
                  <a:cxn ang="f43">
                    <a:pos x="f56" y="f57"/>
                  </a:cxn>
                </a:cxnLst>
                <a:rect l="f52" t="f55" r="f53" b="f54"/>
                <a:pathLst>
                  <a:path w="1799416" h="1042447">
                    <a:moveTo>
                      <a:pt x="f5" y="f8"/>
                    </a:moveTo>
                    <a:cubicBezTo>
                      <a:pt x="f5" y="f9"/>
                      <a:pt x="f9" y="f5"/>
                      <a:pt x="f8" y="f5"/>
                    </a:cubicBezTo>
                    <a:lnTo>
                      <a:pt x="f10" y="f5"/>
                    </a:lnTo>
                    <a:cubicBezTo>
                      <a:pt x="f11" y="f5"/>
                      <a:pt x="f6" y="f9"/>
                      <a:pt x="f6" y="f8"/>
                    </a:cubicBezTo>
                    <a:lnTo>
                      <a:pt x="f6" y="f12"/>
                    </a:lnTo>
                    <a:cubicBezTo>
                      <a:pt x="f6" y="f13"/>
                      <a:pt x="f11" y="f7"/>
                      <a:pt x="f10" y="f7"/>
                    </a:cubicBezTo>
                    <a:lnTo>
                      <a:pt x="f8" y="f7"/>
                    </a:lnTo>
                    <a:cubicBezTo>
                      <a:pt x="f9" y="f7"/>
                      <a:pt x="f5" y="f13"/>
                      <a:pt x="f5" y="f12"/>
                    </a:cubicBezTo>
                    <a:lnTo>
                      <a:pt x="f5" y="f8"/>
                    </a:lnTo>
                    <a:close/>
                  </a:path>
                </a:pathLst>
              </a:custGeom>
              <a:solidFill>
                <a:srgbClr val="4472C4"/>
              </a:solidFill>
              <a:ln w="12701" cap="flat">
                <a:solidFill>
                  <a:srgbClr val="FFFFFF"/>
                </a:solidFill>
                <a:prstDash val="solid"/>
                <a:miter/>
              </a:ln>
            </p:spPr>
            <p:txBody>
              <a:bodyPr vert="horz" wrap="square" lIns="61008" tIns="50849" rIns="61008" bIns="50849" anchor="ctr" anchorCtr="0" compatLnSpc="1">
                <a:noAutofit/>
              </a:bodyPr>
              <a:lstStyle/>
              <a:p>
                <a:pPr marL="0" marR="0" lvl="0" indent="0" algn="l" defTabSz="933446" rtl="0" fontAlgn="auto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70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pt-PT" sz="1600" b="1" i="0" u="none" strike="noStrike" kern="1200" cap="none" spc="0" baseline="0">
                    <a:solidFill>
                      <a:srgbClr val="FFFFFF"/>
                    </a:solidFill>
                    <a:uFillTx/>
                    <a:latin typeface="Grandview" pitchFamily="34"/>
                  </a:rPr>
                  <a:t>Otimizar tempo da administração na gestão da biblioteca</a:t>
                </a:r>
              </a:p>
            </p:txBody>
          </p:sp>
        </p:grpSp>
        <p:pic>
          <p:nvPicPr>
            <p:cNvPr id="14" name="Picture 2" descr="Segurança da informação: importância e soluções para as empresas – SS Blog">
              <a:extLst>
                <a:ext uri="{FF2B5EF4-FFF2-40B4-BE49-F238E27FC236}">
                  <a16:creationId xmlns:a16="http://schemas.microsoft.com/office/drawing/2014/main" id="{585BBFDA-7B37-4ABB-A6C4-8A5E77188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2412470" y="3955447"/>
              <a:ext cx="1812541" cy="126192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5" name="Picture 4" descr="Mobilidade e nuvem: As próximas fronteiras tecnológicas da gestão do  serviço em campo - TI Especialistas">
              <a:extLst>
                <a:ext uri="{FF2B5EF4-FFF2-40B4-BE49-F238E27FC236}">
                  <a16:creationId xmlns:a16="http://schemas.microsoft.com/office/drawing/2014/main" id="{95DA2BAE-568F-4E96-8621-5730C30B7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4936360" y="4206386"/>
              <a:ext cx="1799420" cy="130184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" name="Picture 6" descr="Gestão do tempo: 4 dicas rápidas para otimizar o tempo na sua empresa">
              <a:extLst>
                <a:ext uri="{FF2B5EF4-FFF2-40B4-BE49-F238E27FC236}">
                  <a16:creationId xmlns:a16="http://schemas.microsoft.com/office/drawing/2014/main" id="{FFE444E6-8309-4C8C-847A-E3B6F384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7475796" y="3782598"/>
              <a:ext cx="1851102" cy="122914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9BDDFB-E391-4A1B-BC62-FF42A86A1CD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4010" y="540674"/>
            <a:ext cx="10325100" cy="769938"/>
          </a:xfrm>
        </p:spPr>
        <p:txBody>
          <a:bodyPr/>
          <a:lstStyle/>
          <a:p>
            <a:pPr lvl="0"/>
            <a:r>
              <a:rPr lang="pt-PT" dirty="0"/>
              <a:t>Aplicação móvel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D45773-D956-4207-8C56-CE6A93FB9A9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93192" y="1681745"/>
            <a:ext cx="11378261" cy="4707812"/>
          </a:xfrm>
        </p:spPr>
        <p:txBody>
          <a:bodyPr/>
          <a:lstStyle/>
          <a:p>
            <a:pPr lvl="0">
              <a:lnSpc>
                <a:spcPct val="90000"/>
              </a:lnSpc>
            </a:pPr>
            <a:r>
              <a:rPr lang="pt-PT" sz="2200" dirty="0">
                <a:latin typeface="Calibri" pitchFamily="34"/>
                <a:cs typeface="Calibri" pitchFamily="34"/>
              </a:rPr>
              <a:t>Android</a:t>
            </a:r>
          </a:p>
          <a:p>
            <a:pPr lvl="0">
              <a:lnSpc>
                <a:spcPct val="90000"/>
              </a:lnSpc>
            </a:pPr>
            <a:endParaRPr lang="pt-PT" sz="2200" dirty="0">
              <a:latin typeface="Calibri" pitchFamily="34"/>
              <a:cs typeface="Calibri" pitchFamily="34"/>
            </a:endParaRPr>
          </a:p>
          <a:p>
            <a:pPr lvl="0">
              <a:lnSpc>
                <a:spcPct val="90000"/>
              </a:lnSpc>
            </a:pPr>
            <a:r>
              <a:rPr lang="pt-PT" sz="2200" dirty="0">
                <a:latin typeface="Calibri" pitchFamily="34"/>
                <a:cs typeface="Calibri" pitchFamily="34"/>
              </a:rPr>
              <a:t>Gestão empréstimos livros</a:t>
            </a:r>
          </a:p>
          <a:p>
            <a:pPr lvl="0">
              <a:lnSpc>
                <a:spcPct val="90000"/>
              </a:lnSpc>
            </a:pPr>
            <a:endParaRPr lang="pt-PT" sz="2200" dirty="0">
              <a:latin typeface="Calibri" pitchFamily="34"/>
              <a:cs typeface="Calibri" pitchFamily="34"/>
            </a:endParaRPr>
          </a:p>
          <a:p>
            <a:pPr lvl="0">
              <a:lnSpc>
                <a:spcPct val="90000"/>
              </a:lnSpc>
            </a:pPr>
            <a:r>
              <a:rPr lang="pt-PT" sz="2200" dirty="0">
                <a:latin typeface="Calibri" pitchFamily="34"/>
                <a:cs typeface="Calibri" pitchFamily="34"/>
              </a:rPr>
              <a:t>Alertas de datas limite</a:t>
            </a:r>
          </a:p>
          <a:p>
            <a:pPr lvl="0">
              <a:lnSpc>
                <a:spcPct val="90000"/>
              </a:lnSpc>
            </a:pPr>
            <a:endParaRPr lang="pt-PT" sz="2200" dirty="0">
              <a:latin typeface="Calibri" pitchFamily="34"/>
              <a:cs typeface="Calibri" pitchFamily="34"/>
            </a:endParaRPr>
          </a:p>
          <a:p>
            <a:pPr lvl="0">
              <a:lnSpc>
                <a:spcPct val="90000"/>
              </a:lnSpc>
            </a:pPr>
            <a:r>
              <a:rPr lang="pt-PT" sz="2200" dirty="0">
                <a:latin typeface="Calibri" pitchFamily="34"/>
                <a:cs typeface="Calibri" pitchFamily="34"/>
              </a:rPr>
              <a:t>Procura simplificada</a:t>
            </a:r>
          </a:p>
          <a:p>
            <a:pPr lvl="0">
              <a:lnSpc>
                <a:spcPct val="90000"/>
              </a:lnSpc>
            </a:pPr>
            <a:endParaRPr lang="pt-PT" sz="2200" dirty="0">
              <a:latin typeface="Calibri" pitchFamily="34"/>
              <a:cs typeface="Calibri" pitchFamily="34"/>
            </a:endParaRPr>
          </a:p>
          <a:p>
            <a:pPr lvl="0">
              <a:lnSpc>
                <a:spcPct val="90000"/>
              </a:lnSpc>
            </a:pPr>
            <a:r>
              <a:rPr lang="pt-PT" sz="2200" dirty="0">
                <a:latin typeface="Calibri" pitchFamily="34"/>
                <a:cs typeface="Calibri" pitchFamily="34"/>
              </a:rPr>
              <a:t>Facilidade para bibliotecária</a:t>
            </a:r>
          </a:p>
        </p:txBody>
      </p:sp>
      <p:pic>
        <p:nvPicPr>
          <p:cNvPr id="4" name="Picture 2" descr="Quanto custa uma aplicação móvel? | Calculadora de preços">
            <a:extLst>
              <a:ext uri="{FF2B5EF4-FFF2-40B4-BE49-F238E27FC236}">
                <a16:creationId xmlns:a16="http://schemas.microsoft.com/office/drawing/2014/main" id="{C061B1D6-586E-46B9-A5CB-D593DFC0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998429" y="3781256"/>
            <a:ext cx="3983419" cy="2536070"/>
          </a:xfrm>
          <a:prstGeom prst="rect">
            <a:avLst/>
          </a:prstGeom>
          <a:noFill/>
          <a:ln cap="flat">
            <a:noFill/>
          </a:ln>
          <a:effectLst>
            <a:outerShdw dist="139699" dir="2700000" algn="tl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2780D8-1281-43CE-9D9A-7FA36EF42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443"/>
            <a:ext cx="393192" cy="91440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D9B6F-4D78-4FE0-8637-4FE189D8CF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pt-PT" dirty="0"/>
              <a:t>Protótipo da ideia visual para a aplicação</a:t>
            </a:r>
          </a:p>
        </p:txBody>
      </p:sp>
      <p:grpSp>
        <p:nvGrpSpPr>
          <p:cNvPr id="3" name="Agrupar 3">
            <a:extLst>
              <a:ext uri="{FF2B5EF4-FFF2-40B4-BE49-F238E27FC236}">
                <a16:creationId xmlns:a16="http://schemas.microsoft.com/office/drawing/2014/main" id="{4DB698FF-ED02-40B9-83AF-01E326C53A09}"/>
              </a:ext>
            </a:extLst>
          </p:cNvPr>
          <p:cNvGrpSpPr/>
          <p:nvPr/>
        </p:nvGrpSpPr>
        <p:grpSpPr>
          <a:xfrm>
            <a:off x="146139" y="2594545"/>
            <a:ext cx="5834283" cy="3195050"/>
            <a:chOff x="146139" y="2594545"/>
            <a:chExt cx="5834283" cy="3195050"/>
          </a:xfrm>
        </p:grpSpPr>
        <p:pic>
          <p:nvPicPr>
            <p:cNvPr id="4" name="Imagem 4" descr="Uma imagem com texto&#10;&#10;Descrição gerada automaticamente">
              <a:extLst>
                <a:ext uri="{FF2B5EF4-FFF2-40B4-BE49-F238E27FC236}">
                  <a16:creationId xmlns:a16="http://schemas.microsoft.com/office/drawing/2014/main" id="{A2B33314-EB52-4B38-ACE6-DD7589A999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39" y="2594545"/>
              <a:ext cx="1398108" cy="3187561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5" name="Imagem 5" descr="Uma imagem com texto&#10;&#10;Descrição gerada automaticamente">
              <a:extLst>
                <a:ext uri="{FF2B5EF4-FFF2-40B4-BE49-F238E27FC236}">
                  <a16:creationId xmlns:a16="http://schemas.microsoft.com/office/drawing/2014/main" id="{51036F2E-DE3E-4890-BE6F-1C9578E07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1538" y="2594545"/>
              <a:ext cx="1396572" cy="3177951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6" name="Imagem 6" descr="Uma imagem com texto&#10;&#10;Descrição gerada automaticamente">
              <a:extLst>
                <a:ext uri="{FF2B5EF4-FFF2-40B4-BE49-F238E27FC236}">
                  <a16:creationId xmlns:a16="http://schemas.microsoft.com/office/drawing/2014/main" id="{79D98843-3C81-4EE0-83B8-6A7FBE47C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604" y="2602034"/>
              <a:ext cx="1399653" cy="3187561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7" name="Imagem 7">
              <a:extLst>
                <a:ext uri="{FF2B5EF4-FFF2-40B4-BE49-F238E27FC236}">
                  <a16:creationId xmlns:a16="http://schemas.microsoft.com/office/drawing/2014/main" id="{27D1CA85-7D72-4FC3-AEE2-5969083E6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506" y="2609523"/>
              <a:ext cx="1408916" cy="3162973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</p:grpSp>
      <p:grpSp>
        <p:nvGrpSpPr>
          <p:cNvPr id="8" name="Agrupar 8">
            <a:extLst>
              <a:ext uri="{FF2B5EF4-FFF2-40B4-BE49-F238E27FC236}">
                <a16:creationId xmlns:a16="http://schemas.microsoft.com/office/drawing/2014/main" id="{4BC3B9E3-794A-4FE6-8078-40AF210C86DC}"/>
              </a:ext>
            </a:extLst>
          </p:cNvPr>
          <p:cNvGrpSpPr/>
          <p:nvPr/>
        </p:nvGrpSpPr>
        <p:grpSpPr>
          <a:xfrm>
            <a:off x="6099130" y="2591574"/>
            <a:ext cx="5940701" cy="3187561"/>
            <a:chOff x="6099130" y="2591574"/>
            <a:chExt cx="5940701" cy="3187561"/>
          </a:xfrm>
        </p:grpSpPr>
        <p:pic>
          <p:nvPicPr>
            <p:cNvPr id="9" name="Imagem 9">
              <a:extLst>
                <a:ext uri="{FF2B5EF4-FFF2-40B4-BE49-F238E27FC236}">
                  <a16:creationId xmlns:a16="http://schemas.microsoft.com/office/drawing/2014/main" id="{DA19DADF-93A0-4172-9332-5356824F4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1520" y="2602034"/>
              <a:ext cx="1392814" cy="3170462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785981BA-4D68-429A-95F3-3FE02080F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9130" y="2609523"/>
              <a:ext cx="1402012" cy="3162973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11" name="Imagem 11">
              <a:extLst>
                <a:ext uri="{FF2B5EF4-FFF2-40B4-BE49-F238E27FC236}">
                  <a16:creationId xmlns:a16="http://schemas.microsoft.com/office/drawing/2014/main" id="{8B13E04D-FEDF-4F7B-BE7E-72AB28A2BB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47776" y="2591574"/>
              <a:ext cx="1392055" cy="3180923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  <p:pic>
          <p:nvPicPr>
            <p:cNvPr id="12" name="Imagem 12">
              <a:extLst>
                <a:ext uri="{FF2B5EF4-FFF2-40B4-BE49-F238E27FC236}">
                  <a16:creationId xmlns:a16="http://schemas.microsoft.com/office/drawing/2014/main" id="{990A6B78-8B48-41BA-9AB5-90AD96C95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28244" y="2591574"/>
              <a:ext cx="1402012" cy="3187561"/>
            </a:xfrm>
            <a:prstGeom prst="rect">
              <a:avLst/>
            </a:prstGeom>
            <a:noFill/>
            <a:ln w="9528" cap="flat">
              <a:solidFill>
                <a:srgbClr val="000000"/>
              </a:solidFill>
              <a:prstDash val="solid"/>
              <a:miter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4F9E5C8-4DC3-4156-B7DB-F3DCE0931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217952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E35C69-FD27-48E2-BC5B-4F45FA222D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41787"/>
            <a:ext cx="10512547" cy="425758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3E41C27-6B56-4B7E-9939-4E983A958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68443"/>
            <a:ext cx="393192" cy="91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91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FE3D4-492B-43F4-B772-497F55ED16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1076" y="1377387"/>
            <a:ext cx="10325002" cy="791029"/>
          </a:xfrm>
        </p:spPr>
        <p:txBody>
          <a:bodyPr>
            <a:normAutofit/>
          </a:bodyPr>
          <a:lstStyle/>
          <a:p>
            <a:pPr lvl="0"/>
            <a:r>
              <a:rPr lang="pt-PT" dirty="0"/>
              <a:t>Desenvolvimento da solução</a:t>
            </a:r>
          </a:p>
        </p:txBody>
      </p:sp>
      <p:grpSp>
        <p:nvGrpSpPr>
          <p:cNvPr id="3" name="Agrupar 3">
            <a:extLst>
              <a:ext uri="{FF2B5EF4-FFF2-40B4-BE49-F238E27FC236}">
                <a16:creationId xmlns:a16="http://schemas.microsoft.com/office/drawing/2014/main" id="{E4BAA1B2-720F-4A52-B9DF-B1C0F5D366DF}"/>
              </a:ext>
            </a:extLst>
          </p:cNvPr>
          <p:cNvGrpSpPr/>
          <p:nvPr/>
        </p:nvGrpSpPr>
        <p:grpSpPr>
          <a:xfrm>
            <a:off x="1654259" y="2469364"/>
            <a:ext cx="5164110" cy="3451421"/>
            <a:chOff x="1654259" y="2469364"/>
            <a:chExt cx="5164110" cy="3451421"/>
          </a:xfrm>
        </p:grpSpPr>
        <p:pic>
          <p:nvPicPr>
            <p:cNvPr id="4" name="Imagem 4" descr="Uma imagem com texto&#10;&#10;Descrição gerada automaticamente">
              <a:extLst>
                <a:ext uri="{FF2B5EF4-FFF2-40B4-BE49-F238E27FC236}">
                  <a16:creationId xmlns:a16="http://schemas.microsoft.com/office/drawing/2014/main" id="{E84A3B04-1D76-48D5-A6A9-80423B649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4259" y="2501405"/>
              <a:ext cx="1652211" cy="3377354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5" name="Imagem 5">
              <a:extLst>
                <a:ext uri="{FF2B5EF4-FFF2-40B4-BE49-F238E27FC236}">
                  <a16:creationId xmlns:a16="http://schemas.microsoft.com/office/drawing/2014/main" id="{5849748B-66B8-4648-9074-1A97AC2ED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84349" y="2469364"/>
              <a:ext cx="1663467" cy="3430783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6" name="Imagem 6">
              <a:extLst>
                <a:ext uri="{FF2B5EF4-FFF2-40B4-BE49-F238E27FC236}">
                  <a16:creationId xmlns:a16="http://schemas.microsoft.com/office/drawing/2014/main" id="{94DAE08E-4397-4707-B7ED-5FCDB401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46471" y="2488594"/>
              <a:ext cx="1671898" cy="3432191"/>
            </a:xfrm>
            <a:prstGeom prst="rect">
              <a:avLst/>
            </a:prstGeom>
            <a:noFill/>
            <a:ln cap="flat">
              <a:noFill/>
            </a:ln>
          </p:spPr>
        </p:pic>
      </p:grpSp>
      <p:grpSp>
        <p:nvGrpSpPr>
          <p:cNvPr id="7" name="Agrupar 7">
            <a:extLst>
              <a:ext uri="{FF2B5EF4-FFF2-40B4-BE49-F238E27FC236}">
                <a16:creationId xmlns:a16="http://schemas.microsoft.com/office/drawing/2014/main" id="{23DBEE67-98E9-4446-BDBA-103877A80B89}"/>
              </a:ext>
            </a:extLst>
          </p:cNvPr>
          <p:cNvGrpSpPr/>
          <p:nvPr/>
        </p:nvGrpSpPr>
        <p:grpSpPr>
          <a:xfrm>
            <a:off x="6897812" y="2469364"/>
            <a:ext cx="3488299" cy="3451411"/>
            <a:chOff x="6897812" y="2469364"/>
            <a:chExt cx="3488299" cy="3451411"/>
          </a:xfrm>
        </p:grpSpPr>
        <p:pic>
          <p:nvPicPr>
            <p:cNvPr id="8" name="Imagem 8">
              <a:extLst>
                <a:ext uri="{FF2B5EF4-FFF2-40B4-BE49-F238E27FC236}">
                  <a16:creationId xmlns:a16="http://schemas.microsoft.com/office/drawing/2014/main" id="{6E0AB93F-0072-41BE-88EF-9115BA87F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99711" y="2477182"/>
              <a:ext cx="1686400" cy="3431660"/>
            </a:xfrm>
            <a:prstGeom prst="rect">
              <a:avLst/>
            </a:prstGeom>
            <a:noFill/>
            <a:ln cap="flat">
              <a:noFill/>
            </a:ln>
          </p:spPr>
        </p:pic>
        <p:pic>
          <p:nvPicPr>
            <p:cNvPr id="9" name="Imagem 9" descr="Uma imagem com texto, captura de ecrã, eletrónica&#10;&#10;Descrição gerada automaticamente">
              <a:extLst>
                <a:ext uri="{FF2B5EF4-FFF2-40B4-BE49-F238E27FC236}">
                  <a16:creationId xmlns:a16="http://schemas.microsoft.com/office/drawing/2014/main" id="{54B41CAB-8810-401C-892A-CD1448D82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7812" y="2469364"/>
              <a:ext cx="1685696" cy="3451411"/>
            </a:xfrm>
            <a:prstGeom prst="rect">
              <a:avLst/>
            </a:prstGeom>
            <a:noFill/>
            <a:ln cap="flat"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CDCB88-826A-4428-8A7D-4828775D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Benchmarking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D80DDBF6-604E-476C-8D51-0D061201E59E}"/>
              </a:ext>
            </a:extLst>
          </p:cNvPr>
          <p:cNvGrpSpPr/>
          <p:nvPr/>
        </p:nvGrpSpPr>
        <p:grpSpPr>
          <a:xfrm>
            <a:off x="400556" y="3248448"/>
            <a:ext cx="3519492" cy="2164800"/>
            <a:chOff x="235974" y="2782104"/>
            <a:chExt cx="3380204" cy="2086468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31B2CCA-F8E5-4809-8517-8E043F699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974" y="2782104"/>
              <a:ext cx="1059426" cy="20864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4" name="Imagem 3" descr="Uma imagem com texto&#10;&#10;Descrição gerada automaticamente">
              <a:extLst>
                <a:ext uri="{FF2B5EF4-FFF2-40B4-BE49-F238E27FC236}">
                  <a16:creationId xmlns:a16="http://schemas.microsoft.com/office/drawing/2014/main" id="{7E95FCC4-79DB-49A6-A238-DC3AA23F6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6200" y="2782104"/>
              <a:ext cx="1029978" cy="20864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CA2AC37D-1CE0-49AC-BD28-C0F12645A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5811" y="2782104"/>
              <a:ext cx="1029978" cy="208646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65471AB-BBEA-4ED4-A92E-4F40001A02F4}"/>
              </a:ext>
            </a:extLst>
          </p:cNvPr>
          <p:cNvGrpSpPr/>
          <p:nvPr/>
        </p:nvGrpSpPr>
        <p:grpSpPr>
          <a:xfrm>
            <a:off x="4402633" y="2346600"/>
            <a:ext cx="3386734" cy="2164800"/>
            <a:chOff x="4307491" y="2782104"/>
            <a:chExt cx="3386734" cy="2164800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7D4B0349-233B-4650-B5EA-3C8F8252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1079" y="2782104"/>
              <a:ext cx="1053146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F60EDCBC-79CF-431A-AC58-08E2ADF5E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285" y="2782104"/>
              <a:ext cx="1015039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8" name="Imagem 7" descr="Uma imagem com texto, cartão-de-visita, captura de ecrã&#10;&#10;Descrição gerada automaticamente">
              <a:extLst>
                <a:ext uri="{FF2B5EF4-FFF2-40B4-BE49-F238E27FC236}">
                  <a16:creationId xmlns:a16="http://schemas.microsoft.com/office/drawing/2014/main" id="{CA6A9FA5-0F67-4C54-9AF1-8EE9317E4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491" y="2782104"/>
              <a:ext cx="1015039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308A4A35-CE12-4D80-B89A-28BEB01DC381}"/>
              </a:ext>
            </a:extLst>
          </p:cNvPr>
          <p:cNvGrpSpPr/>
          <p:nvPr/>
        </p:nvGrpSpPr>
        <p:grpSpPr>
          <a:xfrm>
            <a:off x="8271954" y="3248448"/>
            <a:ext cx="3505160" cy="2164800"/>
            <a:chOff x="8390559" y="2782104"/>
            <a:chExt cx="3505160" cy="2164800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A2D6E812-3211-4D35-956C-C71DDD47C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90559" y="2782104"/>
              <a:ext cx="1074565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29E11A40-7CD1-4D8B-9C34-A296956BF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05800" y="2782104"/>
              <a:ext cx="1082401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  <p:pic>
          <p:nvPicPr>
            <p:cNvPr id="14" name="Imagem 13" descr="Uma imagem com texto&#10;&#10;Descrição gerada automaticamente">
              <a:extLst>
                <a:ext uri="{FF2B5EF4-FFF2-40B4-BE49-F238E27FC236}">
                  <a16:creationId xmlns:a16="http://schemas.microsoft.com/office/drawing/2014/main" id="{542E13F0-B380-465D-8578-BAE708E93F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8877" y="2782104"/>
              <a:ext cx="1066842" cy="216480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</p:pic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5FE91BF-BB41-4B66-AD12-4BF7725BC81A}"/>
              </a:ext>
            </a:extLst>
          </p:cNvPr>
          <p:cNvSpPr txBox="1"/>
          <p:nvPr/>
        </p:nvSpPr>
        <p:spPr>
          <a:xfrm>
            <a:off x="1480689" y="5696712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cloudLibrary </a:t>
            </a:r>
            <a:endParaRPr lang="pt-PT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40118E3-4F86-403A-9A17-924156F4764C}"/>
              </a:ext>
            </a:extLst>
          </p:cNvPr>
          <p:cNvSpPr txBox="1"/>
          <p:nvPr/>
        </p:nvSpPr>
        <p:spPr>
          <a:xfrm>
            <a:off x="5454925" y="4828032"/>
            <a:ext cx="138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Aspen LiDA  </a:t>
            </a:r>
            <a:endParaRPr lang="pt-PT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2AD83D2-CAE9-4CFB-9D20-A76E549AAC2F}"/>
              </a:ext>
            </a:extLst>
          </p:cNvPr>
          <p:cNvSpPr txBox="1"/>
          <p:nvPr/>
        </p:nvSpPr>
        <p:spPr>
          <a:xfrm>
            <a:off x="9346519" y="5765762"/>
            <a:ext cx="2110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 i="1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BorrowBox Library  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48423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>
            <a:extLst>
              <a:ext uri="{FF2B5EF4-FFF2-40B4-BE49-F238E27FC236}">
                <a16:creationId xmlns:a16="http://schemas.microsoft.com/office/drawing/2014/main" id="{58214FD8-E6B6-4ED6-81C2-E72D564FB3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1996" cy="685800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8" descr="Procesos de mejoras en entornos educativos by violetita.bonita05 on emaze">
            <a:extLst>
              <a:ext uri="{FF2B5EF4-FFF2-40B4-BE49-F238E27FC236}">
                <a16:creationId xmlns:a16="http://schemas.microsoft.com/office/drawing/2014/main" id="{481FAE90-3BC0-4AE9-A577-27658A6F48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414064" y="2092759"/>
            <a:ext cx="3363858" cy="336385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CaixaDeTexto 16">
            <a:extLst>
              <a:ext uri="{FF2B5EF4-FFF2-40B4-BE49-F238E27FC236}">
                <a16:creationId xmlns:a16="http://schemas.microsoft.com/office/drawing/2014/main" id="{F0006BF1-8D1E-4271-8386-915A7A4DF2C5}"/>
              </a:ext>
            </a:extLst>
          </p:cNvPr>
          <p:cNvSpPr txBox="1"/>
          <p:nvPr/>
        </p:nvSpPr>
        <p:spPr>
          <a:xfrm>
            <a:off x="3382063" y="691376"/>
            <a:ext cx="5427860" cy="1200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7200" b="1" i="0" u="none" strike="noStrike" kern="1200" cap="none" spc="50" baseline="0" dirty="0">
                <a:solidFill>
                  <a:srgbClr val="113952"/>
                </a:solidFill>
                <a:uFillTx/>
                <a:latin typeface="Grandview" pitchFamily="34"/>
              </a:rPr>
              <a:t>Obrigado</a:t>
            </a:r>
            <a:r>
              <a:rPr lang="pt-PT" sz="7200" b="1" i="0" u="none" strike="noStrike" kern="1200" cap="none" spc="0" baseline="0" dirty="0">
                <a:solidFill>
                  <a:srgbClr val="113952"/>
                </a:solidFill>
                <a:uFillTx/>
                <a:latin typeface="Grandview" pitchFamily="34"/>
              </a:rPr>
              <a:t>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sine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678</Words>
  <Application>Microsoft Office PowerPoint</Application>
  <PresentationFormat>Ecrã Panorâmico</PresentationFormat>
  <Paragraphs>82</Paragraphs>
  <Slides>9</Slides>
  <Notes>9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</vt:i4>
      </vt:variant>
    </vt:vector>
  </HeadingPairs>
  <TitlesOfParts>
    <vt:vector size="19" baseType="lpstr">
      <vt:lpstr>Arial</vt:lpstr>
      <vt:lpstr>Calibri</vt:lpstr>
      <vt:lpstr>Calibri Light</vt:lpstr>
      <vt:lpstr>Grandview</vt:lpstr>
      <vt:lpstr>Grandview (corpo)</vt:lpstr>
      <vt:lpstr>open_sansregular</vt:lpstr>
      <vt:lpstr>Roboto</vt:lpstr>
      <vt:lpstr>Tw Cen MT Condensed</vt:lpstr>
      <vt:lpstr>Wingdings</vt:lpstr>
      <vt:lpstr>CosineVTI</vt:lpstr>
      <vt:lpstr>Aplicação móvel para requisição de livros de uma biblioteca escolar</vt:lpstr>
      <vt:lpstr>Entidade externa</vt:lpstr>
      <vt:lpstr>Problema que proponho resolver</vt:lpstr>
      <vt:lpstr>Aplicação móvel</vt:lpstr>
      <vt:lpstr>Protótipo da ideia visual para a aplicação</vt:lpstr>
      <vt:lpstr>Arquitectura</vt:lpstr>
      <vt:lpstr>Desenvolvimento da solução</vt:lpstr>
      <vt:lpstr>Benchmarking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móvel para requisição de livros de uma biblioteca escolar</dc:title>
  <dc:creator>Lodney Santos</dc:creator>
  <cp:lastModifiedBy>Lodney Santos</cp:lastModifiedBy>
  <cp:revision>47</cp:revision>
  <dcterms:created xsi:type="dcterms:W3CDTF">2022-01-30T17:51:03Z</dcterms:created>
  <dcterms:modified xsi:type="dcterms:W3CDTF">2022-02-03T02:24:07Z</dcterms:modified>
</cp:coreProperties>
</file>